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0" r:id="rId1"/>
    <p:sldMasterId id="2147483691" r:id="rId2"/>
  </p:sldMasterIdLst>
  <p:notesMasterIdLst>
    <p:notesMasterId r:id="rId19"/>
  </p:notesMasterIdLst>
  <p:sldIdLst>
    <p:sldId id="280" r:id="rId3"/>
    <p:sldId id="271" r:id="rId4"/>
    <p:sldId id="304" r:id="rId5"/>
    <p:sldId id="305" r:id="rId6"/>
    <p:sldId id="306" r:id="rId7"/>
    <p:sldId id="294" r:id="rId8"/>
    <p:sldId id="258" r:id="rId9"/>
    <p:sldId id="262" r:id="rId10"/>
    <p:sldId id="269" r:id="rId11"/>
    <p:sldId id="287" r:id="rId12"/>
    <p:sldId id="288" r:id="rId13"/>
    <p:sldId id="290" r:id="rId14"/>
    <p:sldId id="281" r:id="rId15"/>
    <p:sldId id="282" r:id="rId16"/>
    <p:sldId id="283" r:id="rId17"/>
    <p:sldId id="284" r:id="rId18"/>
  </p:sldIdLst>
  <p:sldSz cx="9144000" cy="5143500" type="screen16x9"/>
  <p:notesSz cx="6858000" cy="9144000"/>
  <p:embeddedFontLst>
    <p:embeddedFont>
      <p:font typeface="Calibri" panose="020F0502020204030204" pitchFamily="34" charset="0"/>
      <p:regular r:id="rId20"/>
      <p:bold r:id="rId21"/>
      <p:italic r:id="rId22"/>
      <p:boldItalic r:id="rId23"/>
    </p:embeddedFont>
    <p:embeddedFont>
      <p:font typeface="Roboto" panose="020B0604020202020204" charset="0"/>
      <p:regular r:id="rId24"/>
      <p:bold r:id="rId25"/>
      <p:italic r:id="rId26"/>
      <p:boldItalic r:id="rId2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62220494-F72E-42EC-8C15-EB342598EB4E}">
  <a:tblStyle styleId="{62220494-F72E-42EC-8C15-EB342598EB4E}" styleName="Table_0">
    <a:wholeTbl>
      <a:tcStyle>
        <a:tcBdr>
          <a:left>
            <a:ln w="9525" cap="flat" cmpd="sng">
              <a:solidFill>
                <a:srgbClr val="9E9E9E"/>
              </a:solidFill>
              <a:prstDash val="solid"/>
              <a:round/>
              <a:headEnd type="none" w="med" len="med"/>
              <a:tailEnd type="none" w="med" len="med"/>
            </a:ln>
          </a:left>
          <a:right>
            <a:ln w="9525" cap="flat" cmpd="sng">
              <a:solidFill>
                <a:srgbClr val="9E9E9E"/>
              </a:solidFill>
              <a:prstDash val="solid"/>
              <a:round/>
              <a:headEnd type="none" w="med" len="med"/>
              <a:tailEnd type="none" w="med" len="med"/>
            </a:ln>
          </a:right>
          <a:top>
            <a:ln w="9525" cap="flat" cmpd="sng">
              <a:solidFill>
                <a:srgbClr val="9E9E9E"/>
              </a:solidFill>
              <a:prstDash val="solid"/>
              <a:round/>
              <a:headEnd type="none" w="med" len="med"/>
              <a:tailEnd type="none" w="med" len="med"/>
            </a:ln>
          </a:top>
          <a:bottom>
            <a:ln w="9525" cap="flat" cmpd="sng">
              <a:solidFill>
                <a:srgbClr val="9E9E9E"/>
              </a:solidFill>
              <a:prstDash val="solid"/>
              <a:round/>
              <a:headEnd type="none" w="med" len="med"/>
              <a:tailEnd type="none" w="med" len="med"/>
            </a:ln>
          </a:bottom>
          <a:insideH>
            <a:ln w="9525" cap="flat" cmpd="sng">
              <a:solidFill>
                <a:srgbClr val="9E9E9E"/>
              </a:solidFill>
              <a:prstDash val="solid"/>
              <a:round/>
              <a:headEnd type="none" w="med" len="med"/>
              <a:tailEnd type="none" w="med" len="med"/>
            </a:ln>
          </a:insideH>
          <a:insideV>
            <a:ln w="9525" cap="flat" cmpd="sng">
              <a:solidFill>
                <a:srgbClr val="9E9E9E"/>
              </a:solidFill>
              <a:prstDash val="solid"/>
              <a:round/>
              <a:headEnd type="none" w="med" len="med"/>
              <a:tailEnd type="none" w="med" len="med"/>
            </a:ln>
          </a:insideV>
        </a:tcBdr>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59303" autoAdjust="0"/>
  </p:normalViewPr>
  <p:slideViewPr>
    <p:cSldViewPr>
      <p:cViewPr varScale="1">
        <p:scale>
          <a:sx n="93" d="100"/>
          <a:sy n="93" d="100"/>
        </p:scale>
        <p:origin x="2118" y="84"/>
      </p:cViewPr>
      <p:guideLst>
        <p:guide orient="horz" pos="1620"/>
        <p:guide pos="2880"/>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font" Target="fonts/font7.fntdata"/><Relationship Id="rId3" Type="http://schemas.openxmlformats.org/officeDocument/2006/relationships/slide" Target="slides/slide1.xml"/><Relationship Id="rId21" Type="http://schemas.openxmlformats.org/officeDocument/2006/relationships/font" Target="fonts/font2.fntdata"/><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font" Target="fonts/font6.fntdata"/><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font" Target="fonts/font1.fntdata"/><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5.fntdata"/><Relationship Id="rId32" Type="http://schemas.microsoft.com/office/2015/10/relationships/revisionInfo" Target="revisionInfo.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font" Target="fonts/font4.fntdata"/><Relationship Id="rId28"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notesMaster" Target="notesMasters/notesMaster1.xml"/><Relationship Id="rId31"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Shape 16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5" name="Shape 16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dirty="0"/>
              <a:t>Welcome to the second section of this volume of the course.</a:t>
            </a:r>
          </a:p>
          <a:p>
            <a:pPr lvl="0" rtl="0">
              <a:spcBef>
                <a:spcPts val="0"/>
              </a:spcBef>
              <a:buNone/>
            </a:pPr>
            <a:r>
              <a:rPr lang="en-US" sz="1100" dirty="0">
                <a:solidFill>
                  <a:schemeClr val="bg1"/>
                </a:solidFill>
              </a:rPr>
              <a:t>Creating Bubbles Based Upon Data</a:t>
            </a:r>
            <a:endParaRPr lang="en-US" dirty="0"/>
          </a:p>
          <a:p>
            <a:pPr lvl="0" rtl="0">
              <a:spcBef>
                <a:spcPts val="0"/>
              </a:spcBef>
              <a:buNone/>
            </a:pPr>
            <a:r>
              <a:rPr lang="en-US" dirty="0"/>
              <a:t>In the previous volume we took a look at the data we will be using, set up a development environment, and created HTML to display the value of the objects that we loaded from that data.</a:t>
            </a:r>
          </a:p>
          <a:p>
            <a:pPr lvl="0" rtl="0">
              <a:spcBef>
                <a:spcPts val="0"/>
              </a:spcBef>
              <a:buNone/>
            </a:pPr>
            <a:endParaRPr lang="en-US" dirty="0"/>
          </a:p>
          <a:p>
            <a:pPr lvl="0" rtl="0">
              <a:spcBef>
                <a:spcPts val="0"/>
              </a:spcBef>
              <a:buNone/>
            </a:pPr>
            <a:endParaRPr lang="en-US" dirty="0"/>
          </a:p>
          <a:p>
            <a:pPr lvl="0" rtl="0">
              <a:spcBef>
                <a:spcPts val="0"/>
              </a:spcBef>
              <a:buNone/>
            </a:pPr>
            <a:r>
              <a:rPr lang="en-US" dirty="0"/>
              <a:t>Let’s go and get an overview of what we’ll cover in this section</a:t>
            </a:r>
          </a:p>
          <a:p>
            <a:pPr lvl="0" rtl="0">
              <a:spcBef>
                <a:spcPts val="0"/>
              </a:spcBef>
              <a:buNone/>
            </a:pPr>
            <a:endParaRPr lang="en-US" dirty="0"/>
          </a:p>
          <a:p>
            <a:pPr lvl="0" rtl="0">
              <a:spcBef>
                <a:spcPts val="0"/>
              </a:spcBef>
              <a:buNone/>
            </a:pPr>
            <a:endParaRPr lang="en-US" dirty="0"/>
          </a:p>
          <a:p>
            <a:pPr lvl="0" rtl="0">
              <a:spcBef>
                <a:spcPts val="0"/>
              </a:spcBef>
              <a:buNone/>
            </a:pPr>
            <a:endParaRPr dirty="0"/>
          </a:p>
        </p:txBody>
      </p:sp>
    </p:spTree>
    <p:extLst>
      <p:ext uri="{BB962C8B-B14F-4D97-AF65-F5344CB8AC3E}">
        <p14:creationId xmlns:p14="http://schemas.microsoft.com/office/powerpoint/2010/main" val="7592328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Shape 16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5" name="Shape 16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dirty="0"/>
              <a:t>In the previous video we learned about SVG elements and created lines, rectangles, circles and ellipses</a:t>
            </a:r>
          </a:p>
          <a:p>
            <a:pPr lvl="0" rtl="0">
              <a:spcBef>
                <a:spcPts val="0"/>
              </a:spcBef>
              <a:buNone/>
            </a:pPr>
            <a:endParaRPr lang="en-US" dirty="0"/>
          </a:p>
          <a:p>
            <a:pPr lvl="0" rtl="0">
              <a:spcBef>
                <a:spcPts val="0"/>
              </a:spcBef>
              <a:buNone/>
            </a:pPr>
            <a:r>
              <a:rPr lang="en-US" dirty="0"/>
              <a:t>This is the second video of this section, Creating visuals with data</a:t>
            </a:r>
            <a:endParaRPr dirty="0"/>
          </a:p>
        </p:txBody>
      </p:sp>
    </p:spTree>
    <p:extLst>
      <p:ext uri="{BB962C8B-B14F-4D97-AF65-F5344CB8AC3E}">
        <p14:creationId xmlns:p14="http://schemas.microsoft.com/office/powerpoint/2010/main" val="27128841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Shape 20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0" name="Shape 21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baseline="0" dirty="0"/>
              <a:t>In this video, we will </a:t>
            </a:r>
            <a:endParaRPr lang="en-US" dirty="0"/>
          </a:p>
          <a:p>
            <a:pPr lvl="0" rtl="0">
              <a:spcBef>
                <a:spcPts val="0"/>
              </a:spcBef>
              <a:buNone/>
            </a:pPr>
            <a:endParaRPr lang="en-US" dirty="0"/>
          </a:p>
        </p:txBody>
      </p:sp>
    </p:spTree>
    <p:extLst>
      <p:ext uri="{BB962C8B-B14F-4D97-AF65-F5344CB8AC3E}">
        <p14:creationId xmlns:p14="http://schemas.microsoft.com/office/powerpoint/2010/main" val="23725812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Shape 2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0" name="Shape 27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dirty="0"/>
              <a:t>[Mandatory Slide]</a:t>
            </a:r>
          </a:p>
          <a:p>
            <a:pPr lvl="0" rtl="0">
              <a:spcBef>
                <a:spcPts val="0"/>
              </a:spcBef>
              <a:buNone/>
            </a:pPr>
            <a:r>
              <a:rPr lang="en-US" b="0" dirty="0"/>
              <a:t>Here</a:t>
            </a:r>
            <a:r>
              <a:rPr lang="en-US" b="0" baseline="0" dirty="0"/>
              <a:t> the name of the next video needs to be mentioned. The narration as you guessed it would be just letting the viewer know exactly where we are at and what we’d be taking over next! </a:t>
            </a:r>
            <a:r>
              <a:rPr lang="en-US" b="0" baseline="0">
                <a:sym typeface="Wingdings" pitchFamily="2" charset="2"/>
              </a:rPr>
              <a:t></a:t>
            </a:r>
            <a:endParaRPr b="0"/>
          </a:p>
        </p:txBody>
      </p:sp>
    </p:spTree>
    <p:extLst>
      <p:ext uri="{BB962C8B-B14F-4D97-AF65-F5344CB8AC3E}">
        <p14:creationId xmlns:p14="http://schemas.microsoft.com/office/powerpoint/2010/main" val="28848544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Shape 16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5" name="Shape 16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dirty="0"/>
              <a:t>In the previous video saw how to use data binding to create new visuals</a:t>
            </a:r>
          </a:p>
          <a:p>
            <a:pPr lvl="0" rtl="0">
              <a:spcBef>
                <a:spcPts val="0"/>
              </a:spcBef>
              <a:buNone/>
            </a:pPr>
            <a:endParaRPr lang="en-US" dirty="0"/>
          </a:p>
          <a:p>
            <a:pPr lvl="0" rtl="0">
              <a:spcBef>
                <a:spcPts val="0"/>
              </a:spcBef>
              <a:buNone/>
            </a:pPr>
            <a:r>
              <a:rPr lang="en-US" dirty="0"/>
              <a:t>This is the third video of this section, Visual styling with data</a:t>
            </a:r>
          </a:p>
        </p:txBody>
      </p:sp>
    </p:spTree>
    <p:extLst>
      <p:ext uri="{BB962C8B-B14F-4D97-AF65-F5344CB8AC3E}">
        <p14:creationId xmlns:p14="http://schemas.microsoft.com/office/powerpoint/2010/main" val="31692360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Shape 20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0" name="Shape 21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dirty="0"/>
              <a:t>This slide, like mentioned above is for multiple pointers. The information above covers the types</a:t>
            </a:r>
            <a:r>
              <a:rPr lang="en-US" baseline="0" dirty="0"/>
              <a:t> of information that can be used in this slide</a:t>
            </a:r>
            <a:endParaRPr lang="en-US" dirty="0"/>
          </a:p>
          <a:p>
            <a:pPr lvl="0" rtl="0">
              <a:spcBef>
                <a:spcPts val="0"/>
              </a:spcBef>
              <a:buNone/>
            </a:pPr>
            <a:endParaRPr lang="en-US" dirty="0"/>
          </a:p>
        </p:txBody>
      </p:sp>
    </p:spTree>
    <p:extLst>
      <p:ext uri="{BB962C8B-B14F-4D97-AF65-F5344CB8AC3E}">
        <p14:creationId xmlns:p14="http://schemas.microsoft.com/office/powerpoint/2010/main" val="41575217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Shape 20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0" name="Shape 21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dirty="0"/>
              <a:t>This slide, like mentioned above is for multiple pointers. The information above covers the types</a:t>
            </a:r>
            <a:r>
              <a:rPr lang="en-US" baseline="0" dirty="0"/>
              <a:t> of information that can be used in this slide</a:t>
            </a:r>
            <a:endParaRPr lang="en-US" dirty="0"/>
          </a:p>
          <a:p>
            <a:pPr lvl="0" rtl="0">
              <a:spcBef>
                <a:spcPts val="0"/>
              </a:spcBef>
              <a:buNone/>
            </a:pPr>
            <a:endParaRPr lang="en-US" dirty="0"/>
          </a:p>
        </p:txBody>
      </p:sp>
    </p:spTree>
    <p:extLst>
      <p:ext uri="{BB962C8B-B14F-4D97-AF65-F5344CB8AC3E}">
        <p14:creationId xmlns:p14="http://schemas.microsoft.com/office/powerpoint/2010/main" val="8265588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Shape 16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5" name="Shape 16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dirty="0"/>
              <a:t>[Mandatory Slide]</a:t>
            </a:r>
            <a:br>
              <a:rPr lang="en-US" dirty="0"/>
            </a:br>
            <a:r>
              <a:rPr lang="en-US" dirty="0"/>
              <a:t>This would be the introduction slide</a:t>
            </a:r>
            <a:r>
              <a:rPr lang="en-US" baseline="0" dirty="0"/>
              <a:t> of the topic that you are covering in this subsection.</a:t>
            </a:r>
          </a:p>
          <a:p>
            <a:pPr lvl="0" rtl="0">
              <a:spcBef>
                <a:spcPts val="0"/>
              </a:spcBef>
              <a:buNone/>
            </a:pPr>
            <a:r>
              <a:rPr lang="en-US" baseline="0" dirty="0"/>
              <a:t>When this slide plays, you could talk about the main aim that we’d be covering in this video.</a:t>
            </a:r>
            <a:endParaRPr/>
          </a:p>
        </p:txBody>
      </p:sp>
    </p:spTree>
    <p:extLst>
      <p:ext uri="{BB962C8B-B14F-4D97-AF65-F5344CB8AC3E}">
        <p14:creationId xmlns:p14="http://schemas.microsoft.com/office/powerpoint/2010/main" val="22039553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Shape 1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6" name="Shape 17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dirty="0"/>
              <a:t>In this section we will look at three topics</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Shape 1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6" name="Shape 17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dirty="0"/>
              <a:t>In this section we will look at three topics</a:t>
            </a:r>
          </a:p>
        </p:txBody>
      </p:sp>
    </p:spTree>
    <p:extLst>
      <p:ext uri="{BB962C8B-B14F-4D97-AF65-F5344CB8AC3E}">
        <p14:creationId xmlns:p14="http://schemas.microsoft.com/office/powerpoint/2010/main" val="13943378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Shape 1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6" name="Shape 17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dirty="0"/>
              <a:t>In this section we will look at three topics</a:t>
            </a:r>
          </a:p>
        </p:txBody>
      </p:sp>
    </p:spTree>
    <p:extLst>
      <p:ext uri="{BB962C8B-B14F-4D97-AF65-F5344CB8AC3E}">
        <p14:creationId xmlns:p14="http://schemas.microsoft.com/office/powerpoint/2010/main" val="31365847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Shape 1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6" name="Shape 17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dirty="0"/>
              <a:t>In this section we will look at three topics</a:t>
            </a:r>
          </a:p>
        </p:txBody>
      </p:sp>
    </p:spTree>
    <p:extLst>
      <p:ext uri="{BB962C8B-B14F-4D97-AF65-F5344CB8AC3E}">
        <p14:creationId xmlns:p14="http://schemas.microsoft.com/office/powerpoint/2010/main" val="24808457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Shape 2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0" name="Shape 27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b="0" dirty="0"/>
              <a:t>That’s the overview of the section.  Let’s move onto the first video, Creating visuals from data</a:t>
            </a:r>
            <a:endParaRPr b="0" dirty="0"/>
          </a:p>
        </p:txBody>
      </p:sp>
    </p:spTree>
    <p:extLst>
      <p:ext uri="{BB962C8B-B14F-4D97-AF65-F5344CB8AC3E}">
        <p14:creationId xmlns:p14="http://schemas.microsoft.com/office/powerpoint/2010/main" val="26355198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Shape 16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5" name="Shape 16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dirty="0"/>
              <a:t>Welcome to the first video of this section, Creating visuals from data</a:t>
            </a:r>
          </a:p>
          <a:p>
            <a:pPr lvl="0" rtl="0">
              <a:spcBef>
                <a:spcPts val="0"/>
              </a:spcBef>
              <a:buNone/>
            </a:pPr>
            <a:r>
              <a:rPr lang="en-US" dirty="0"/>
              <a:t>In the previous video, We went over a brief introduction to this section</a:t>
            </a:r>
          </a:p>
          <a:p>
            <a:pPr lvl="0" rtl="0">
              <a:spcBef>
                <a:spcPts val="0"/>
              </a:spcBef>
              <a:buNone/>
            </a:pPr>
            <a:r>
              <a:rPr lang="en-US" dirty="0"/>
              <a:t>In this video, we are going to learn how to create an SVG element to use D3 to data driven SVG graphics</a:t>
            </a: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Shape 20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0" name="Shape 21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dirty="0"/>
              <a:t>In this video we will examine how to create SVG elements using data</a:t>
            </a:r>
          </a:p>
          <a:p>
            <a:pPr lvl="0" rtl="0">
              <a:spcBef>
                <a:spcPts val="0"/>
              </a:spcBef>
              <a:buNone/>
            </a:pPr>
            <a:r>
              <a:rPr lang="en-US" dirty="0"/>
              <a:t>We’ll start with creating an SVG element and adding D3 code to create a circle with SVG</a:t>
            </a:r>
          </a:p>
          <a:p>
            <a:pPr lvl="0" rtl="0">
              <a:spcBef>
                <a:spcPts val="0"/>
              </a:spcBef>
              <a:buNone/>
            </a:pPr>
            <a:r>
              <a:rPr lang="en-US" dirty="0"/>
              <a:t>We’ll examine how to position, size and color the circle</a:t>
            </a:r>
          </a:p>
          <a:p>
            <a:pPr lvl="0" rtl="0">
              <a:spcBef>
                <a:spcPts val="0"/>
              </a:spcBef>
              <a:buNone/>
            </a:pPr>
            <a:r>
              <a:rPr lang="en-US" dirty="0"/>
              <a:t>Then we will look at binding a simple array of objects to the visuals, and examine how D3 binds data</a:t>
            </a:r>
          </a:p>
          <a:p>
            <a:pPr lvl="0" rtl="0">
              <a:spcBef>
                <a:spcPts val="0"/>
              </a:spcBef>
              <a:buNone/>
            </a:pPr>
            <a:r>
              <a:rPr lang="en-US" dirty="0"/>
              <a:t>We will close the video </a:t>
            </a:r>
          </a:p>
          <a:p>
            <a:pPr lvl="0" rtl="0">
              <a:spcBef>
                <a:spcPts val="0"/>
              </a:spcBef>
              <a:buNone/>
            </a:pPr>
            <a:endParaRPr 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Shape 2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0" name="Shape 27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dirty="0"/>
              <a:t>[Mandatory Slide]</a:t>
            </a:r>
          </a:p>
          <a:p>
            <a:pPr lvl="0" rtl="0">
              <a:spcBef>
                <a:spcPts val="0"/>
              </a:spcBef>
              <a:buNone/>
            </a:pPr>
            <a:r>
              <a:rPr lang="en-US" b="0" dirty="0"/>
              <a:t>Here</a:t>
            </a:r>
            <a:r>
              <a:rPr lang="en-US" b="0" baseline="0" dirty="0"/>
              <a:t> the name of the next video needs to be mentioned. The narration as you guessed it would be just letting the viewer know exactly where we are at and what we’d be taking over next! </a:t>
            </a:r>
            <a:r>
              <a:rPr lang="en-US" b="0" baseline="0">
                <a:sym typeface="Wingdings" pitchFamily="2" charset="2"/>
              </a:rPr>
              <a:t></a:t>
            </a:r>
            <a:endParaRPr b="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Course Title">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390525" y="2803825"/>
            <a:ext cx="8222100" cy="573300"/>
          </a:xfrm>
          <a:prstGeom prst="rect">
            <a:avLst/>
          </a:prstGeom>
        </p:spPr>
        <p:txBody>
          <a:bodyPr lIns="91425" tIns="91425" rIns="91425" bIns="91425" anchor="b" anchorCtr="0"/>
          <a:lstStyle>
            <a:lvl1pPr lvl="0" rtl="0">
              <a:spcBef>
                <a:spcPts val="0"/>
              </a:spcBef>
              <a:buNone/>
              <a:defRPr sz="2600"/>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pic>
        <p:nvPicPr>
          <p:cNvPr id="11" name="Shape 11" descr="Packt-Logo-white.png"/>
          <p:cNvPicPr preferRelativeResize="0"/>
          <p:nvPr/>
        </p:nvPicPr>
        <p:blipFill>
          <a:blip r:embed="rId2">
            <a:alphaModFix/>
          </a:blip>
          <a:stretch>
            <a:fillRect/>
          </a:stretch>
        </p:blipFill>
        <p:spPr>
          <a:xfrm>
            <a:off x="112750" y="1477730"/>
            <a:ext cx="3382881" cy="1616669"/>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Caption">
    <p:spTree>
      <p:nvGrpSpPr>
        <p:cNvPr id="1" name="Shape 60"/>
        <p:cNvGrpSpPr/>
        <p:nvPr/>
      </p:nvGrpSpPr>
      <p:grpSpPr>
        <a:xfrm>
          <a:off x="0" y="0"/>
          <a:ext cx="0" cy="0"/>
          <a:chOff x="0" y="0"/>
          <a:chExt cx="0" cy="0"/>
        </a:xfrm>
      </p:grpSpPr>
      <p:sp>
        <p:nvSpPr>
          <p:cNvPr id="61" name="Shape 61"/>
          <p:cNvSpPr txBox="1"/>
          <p:nvPr/>
        </p:nvSpPr>
        <p:spPr>
          <a:xfrm rot="10800000" flipH="1">
            <a:off x="0" y="0"/>
            <a:ext cx="9144000" cy="4695900"/>
          </a:xfrm>
          <a:prstGeom prst="rect">
            <a:avLst/>
          </a:prstGeom>
          <a:solidFill>
            <a:schemeClr val="accent4"/>
          </a:solidFill>
          <a:ln>
            <a:noFill/>
          </a:ln>
        </p:spPr>
        <p:txBody>
          <a:bodyPr lIns="91425" tIns="91425" rIns="91425" bIns="91425" anchor="ctr" anchorCtr="0">
            <a:noAutofit/>
          </a:bodyPr>
          <a:lstStyle/>
          <a:p>
            <a:pPr lvl="0">
              <a:spcBef>
                <a:spcPts val="0"/>
              </a:spcBef>
              <a:buNone/>
            </a:pPr>
            <a:endParaRPr/>
          </a:p>
        </p:txBody>
      </p:sp>
      <p:sp>
        <p:nvSpPr>
          <p:cNvPr id="62" name="Shape 62"/>
          <p:cNvSpPr/>
          <p:nvPr/>
        </p:nvSpPr>
        <p:spPr>
          <a:xfrm rot="10800000" flipH="1">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lIns="91425" tIns="91425" rIns="91425" bIns="91425" anchor="ctr" anchorCtr="0">
            <a:noAutofit/>
          </a:bodyPr>
          <a:lstStyle/>
          <a:p>
            <a:pPr lvl="0">
              <a:spcBef>
                <a:spcPts val="0"/>
              </a:spcBef>
              <a:buNone/>
            </a:pPr>
            <a:endParaRPr/>
          </a:p>
        </p:txBody>
      </p:sp>
      <p:sp>
        <p:nvSpPr>
          <p:cNvPr id="63" name="Shape 63"/>
          <p:cNvSpPr txBox="1">
            <a:spLocks noGrp="1"/>
          </p:cNvSpPr>
          <p:nvPr>
            <p:ph type="body" idx="1"/>
          </p:nvPr>
        </p:nvSpPr>
        <p:spPr>
          <a:xfrm>
            <a:off x="57150" y="4696825"/>
            <a:ext cx="8382000" cy="446700"/>
          </a:xfrm>
          <a:prstGeom prst="rect">
            <a:avLst/>
          </a:prstGeom>
        </p:spPr>
        <p:txBody>
          <a:bodyPr lIns="91425" tIns="91425" rIns="91425" bIns="91425" anchor="ctr" anchorCtr="0"/>
          <a:lstStyle>
            <a:lvl1pPr lvl="0" rtl="0">
              <a:lnSpc>
                <a:spcPct val="100000"/>
              </a:lnSpc>
              <a:spcBef>
                <a:spcPts val="0"/>
              </a:spcBef>
              <a:spcAft>
                <a:spcPts val="0"/>
              </a:spcAft>
              <a:buClr>
                <a:schemeClr val="lt1"/>
              </a:buClr>
              <a:buFont typeface="Calibri"/>
              <a:buNone/>
              <a:defRPr>
                <a:solidFill>
                  <a:schemeClr val="lt1"/>
                </a:solidFill>
                <a:latin typeface="Calibri"/>
                <a:ea typeface="Calibri"/>
                <a:cs typeface="Calibri"/>
                <a:sym typeface="Calibri"/>
              </a:defRPr>
            </a:lvl1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Big Number">
    <p:spTree>
      <p:nvGrpSpPr>
        <p:cNvPr id="1" name="Shape 64"/>
        <p:cNvGrpSpPr/>
        <p:nvPr/>
      </p:nvGrpSpPr>
      <p:grpSpPr>
        <a:xfrm>
          <a:off x="0" y="0"/>
          <a:ext cx="0" cy="0"/>
          <a:chOff x="0" y="0"/>
          <a:chExt cx="0" cy="0"/>
        </a:xfrm>
      </p:grpSpPr>
      <p:sp>
        <p:nvSpPr>
          <p:cNvPr id="65" name="Shape 65"/>
          <p:cNvSpPr txBox="1">
            <a:spLocks noGrp="1"/>
          </p:cNvSpPr>
          <p:nvPr>
            <p:ph type="title"/>
          </p:nvPr>
        </p:nvSpPr>
        <p:spPr>
          <a:xfrm>
            <a:off x="460950" y="1248300"/>
            <a:ext cx="8222100" cy="1963500"/>
          </a:xfrm>
          <a:prstGeom prst="rect">
            <a:avLst/>
          </a:prstGeom>
        </p:spPr>
        <p:txBody>
          <a:bodyPr lIns="91425" tIns="91425" rIns="91425" bIns="91425" anchor="b" anchorCtr="0"/>
          <a:lstStyle>
            <a:lvl1pPr lvl="0" algn="ctr" rtl="0">
              <a:spcBef>
                <a:spcPts val="0"/>
              </a:spcBef>
              <a:buClr>
                <a:srgbClr val="F3F3F3"/>
              </a:buClr>
              <a:buSzPct val="100000"/>
              <a:defRPr sz="12000">
                <a:solidFill>
                  <a:srgbClr val="F3F3F3"/>
                </a:solidFill>
              </a:defRPr>
            </a:lvl1pPr>
            <a:lvl2pPr lvl="1" algn="ctr" rtl="0">
              <a:spcBef>
                <a:spcPts val="0"/>
              </a:spcBef>
              <a:buClr>
                <a:schemeClr val="dk2"/>
              </a:buClr>
              <a:buSzPct val="100000"/>
              <a:defRPr sz="12000">
                <a:solidFill>
                  <a:schemeClr val="dk2"/>
                </a:solidFill>
              </a:defRPr>
            </a:lvl2pPr>
            <a:lvl3pPr lvl="2" algn="ctr" rtl="0">
              <a:spcBef>
                <a:spcPts val="0"/>
              </a:spcBef>
              <a:buClr>
                <a:schemeClr val="dk2"/>
              </a:buClr>
              <a:buSzPct val="100000"/>
              <a:defRPr sz="12000">
                <a:solidFill>
                  <a:schemeClr val="dk2"/>
                </a:solidFill>
              </a:defRPr>
            </a:lvl3pPr>
            <a:lvl4pPr lvl="3" algn="ctr" rtl="0">
              <a:spcBef>
                <a:spcPts val="0"/>
              </a:spcBef>
              <a:buClr>
                <a:schemeClr val="dk2"/>
              </a:buClr>
              <a:buSzPct val="100000"/>
              <a:defRPr sz="12000">
                <a:solidFill>
                  <a:schemeClr val="dk2"/>
                </a:solidFill>
              </a:defRPr>
            </a:lvl4pPr>
            <a:lvl5pPr lvl="4" algn="ctr" rtl="0">
              <a:spcBef>
                <a:spcPts val="0"/>
              </a:spcBef>
              <a:buClr>
                <a:schemeClr val="dk2"/>
              </a:buClr>
              <a:buSzPct val="100000"/>
              <a:defRPr sz="12000">
                <a:solidFill>
                  <a:schemeClr val="dk2"/>
                </a:solidFill>
              </a:defRPr>
            </a:lvl5pPr>
            <a:lvl6pPr lvl="5" algn="ctr" rtl="0">
              <a:spcBef>
                <a:spcPts val="0"/>
              </a:spcBef>
              <a:buClr>
                <a:schemeClr val="dk2"/>
              </a:buClr>
              <a:buSzPct val="100000"/>
              <a:defRPr sz="12000">
                <a:solidFill>
                  <a:schemeClr val="dk2"/>
                </a:solidFill>
              </a:defRPr>
            </a:lvl6pPr>
            <a:lvl7pPr lvl="6" algn="ctr" rtl="0">
              <a:spcBef>
                <a:spcPts val="0"/>
              </a:spcBef>
              <a:buClr>
                <a:schemeClr val="dk2"/>
              </a:buClr>
              <a:buSzPct val="100000"/>
              <a:defRPr sz="12000">
                <a:solidFill>
                  <a:schemeClr val="dk2"/>
                </a:solidFill>
              </a:defRPr>
            </a:lvl7pPr>
            <a:lvl8pPr lvl="7" algn="ctr" rtl="0">
              <a:spcBef>
                <a:spcPts val="0"/>
              </a:spcBef>
              <a:buClr>
                <a:schemeClr val="dk2"/>
              </a:buClr>
              <a:buSzPct val="100000"/>
              <a:defRPr sz="12000">
                <a:solidFill>
                  <a:schemeClr val="dk2"/>
                </a:solidFill>
              </a:defRPr>
            </a:lvl8pPr>
            <a:lvl9pPr lvl="8" algn="ctr" rtl="0">
              <a:spcBef>
                <a:spcPts val="0"/>
              </a:spcBef>
              <a:buClr>
                <a:schemeClr val="dk2"/>
              </a:buClr>
              <a:buSzPct val="100000"/>
              <a:defRPr sz="12000">
                <a:solidFill>
                  <a:schemeClr val="dk2"/>
                </a:solidFill>
              </a:defRPr>
            </a:lvl9pPr>
          </a:lstStyle>
          <a:p>
            <a:endParaRPr/>
          </a:p>
        </p:txBody>
      </p:sp>
      <p:sp>
        <p:nvSpPr>
          <p:cNvPr id="66" name="Shape 66"/>
          <p:cNvSpPr txBox="1">
            <a:spLocks noGrp="1"/>
          </p:cNvSpPr>
          <p:nvPr>
            <p:ph type="body" idx="1"/>
          </p:nvPr>
        </p:nvSpPr>
        <p:spPr>
          <a:xfrm>
            <a:off x="1595400" y="3273925"/>
            <a:ext cx="5953200" cy="1300800"/>
          </a:xfrm>
          <a:prstGeom prst="rect">
            <a:avLst/>
          </a:prstGeom>
        </p:spPr>
        <p:txBody>
          <a:bodyPr lIns="91425" tIns="91425" rIns="91425" bIns="91425" anchor="t" anchorCtr="0"/>
          <a:lstStyle>
            <a:lvl1pPr lvl="0" algn="ctr" rtl="0">
              <a:spcBef>
                <a:spcPts val="0"/>
              </a:spcBef>
              <a:buClr>
                <a:srgbClr val="F3F3F3"/>
              </a:buClr>
              <a:buFont typeface="Calibri"/>
              <a:defRPr>
                <a:solidFill>
                  <a:srgbClr val="F3F3F3"/>
                </a:solidFill>
                <a:latin typeface="Calibri"/>
                <a:ea typeface="Calibri"/>
                <a:cs typeface="Calibri"/>
                <a:sym typeface="Calibri"/>
              </a:defRPr>
            </a:lvl1pPr>
            <a:lvl2pPr lvl="1" algn="ctr" rtl="0">
              <a:spcBef>
                <a:spcPts val="0"/>
              </a:spcBef>
              <a:buClr>
                <a:srgbClr val="F3F3F3"/>
              </a:buClr>
              <a:buFont typeface="Calibri"/>
              <a:defRPr>
                <a:solidFill>
                  <a:srgbClr val="F3F3F3"/>
                </a:solidFill>
                <a:latin typeface="Calibri"/>
                <a:ea typeface="Calibri"/>
                <a:cs typeface="Calibri"/>
                <a:sym typeface="Calibri"/>
              </a:defRPr>
            </a:lvl2pPr>
            <a:lvl3pPr lvl="2" algn="ctr" rtl="0">
              <a:spcBef>
                <a:spcPts val="0"/>
              </a:spcBef>
              <a:buClr>
                <a:srgbClr val="F3F3F3"/>
              </a:buClr>
              <a:buFont typeface="Calibri"/>
              <a:defRPr>
                <a:solidFill>
                  <a:srgbClr val="F3F3F3"/>
                </a:solidFill>
                <a:latin typeface="Calibri"/>
                <a:ea typeface="Calibri"/>
                <a:cs typeface="Calibri"/>
                <a:sym typeface="Calibri"/>
              </a:defRPr>
            </a:lvl3pPr>
            <a:lvl4pPr lvl="3" algn="ctr" rtl="0">
              <a:spcBef>
                <a:spcPts val="0"/>
              </a:spcBef>
              <a:buClr>
                <a:srgbClr val="F3F3F3"/>
              </a:buClr>
              <a:buFont typeface="Calibri"/>
              <a:defRPr>
                <a:solidFill>
                  <a:srgbClr val="F3F3F3"/>
                </a:solidFill>
                <a:latin typeface="Calibri"/>
                <a:ea typeface="Calibri"/>
                <a:cs typeface="Calibri"/>
                <a:sym typeface="Calibri"/>
              </a:defRPr>
            </a:lvl4pPr>
            <a:lvl5pPr lvl="4" algn="ctr" rtl="0">
              <a:spcBef>
                <a:spcPts val="0"/>
              </a:spcBef>
              <a:buClr>
                <a:srgbClr val="F3F3F3"/>
              </a:buClr>
              <a:buFont typeface="Calibri"/>
              <a:defRPr>
                <a:solidFill>
                  <a:srgbClr val="F3F3F3"/>
                </a:solidFill>
                <a:latin typeface="Calibri"/>
                <a:ea typeface="Calibri"/>
                <a:cs typeface="Calibri"/>
                <a:sym typeface="Calibri"/>
              </a:defRPr>
            </a:lvl5pPr>
            <a:lvl6pPr lvl="5" algn="ctr" rtl="0">
              <a:spcBef>
                <a:spcPts val="0"/>
              </a:spcBef>
              <a:buClr>
                <a:srgbClr val="F3F3F3"/>
              </a:buClr>
              <a:buFont typeface="Calibri"/>
              <a:defRPr>
                <a:solidFill>
                  <a:srgbClr val="F3F3F3"/>
                </a:solidFill>
                <a:latin typeface="Calibri"/>
                <a:ea typeface="Calibri"/>
                <a:cs typeface="Calibri"/>
                <a:sym typeface="Calibri"/>
              </a:defRPr>
            </a:lvl6pPr>
            <a:lvl7pPr lvl="6" algn="ctr" rtl="0">
              <a:spcBef>
                <a:spcPts val="0"/>
              </a:spcBef>
              <a:buClr>
                <a:srgbClr val="F3F3F3"/>
              </a:buClr>
              <a:buFont typeface="Calibri"/>
              <a:defRPr>
                <a:solidFill>
                  <a:srgbClr val="F3F3F3"/>
                </a:solidFill>
                <a:latin typeface="Calibri"/>
                <a:ea typeface="Calibri"/>
                <a:cs typeface="Calibri"/>
                <a:sym typeface="Calibri"/>
              </a:defRPr>
            </a:lvl7pPr>
            <a:lvl8pPr lvl="7" algn="ctr" rtl="0">
              <a:spcBef>
                <a:spcPts val="0"/>
              </a:spcBef>
              <a:buClr>
                <a:srgbClr val="F3F3F3"/>
              </a:buClr>
              <a:buFont typeface="Calibri"/>
              <a:defRPr>
                <a:solidFill>
                  <a:srgbClr val="F3F3F3"/>
                </a:solidFill>
                <a:latin typeface="Calibri"/>
                <a:ea typeface="Calibri"/>
                <a:cs typeface="Calibri"/>
                <a:sym typeface="Calibri"/>
              </a:defRPr>
            </a:lvl8pPr>
            <a:lvl9pPr lvl="8" algn="ctr" rtl="0">
              <a:spcBef>
                <a:spcPts val="0"/>
              </a:spcBef>
              <a:buClr>
                <a:srgbClr val="F3F3F3"/>
              </a:buClr>
              <a:buFont typeface="Calibri"/>
              <a:defRPr>
                <a:solidFill>
                  <a:srgbClr val="F3F3F3"/>
                </a:solidFill>
                <a:latin typeface="Calibri"/>
                <a:ea typeface="Calibri"/>
                <a:cs typeface="Calibri"/>
                <a:sym typeface="Calibri"/>
              </a:defRPr>
            </a:lvl9pPr>
          </a:lstStyle>
          <a:p>
            <a:endParaRPr/>
          </a:p>
        </p:txBody>
      </p:sp>
      <p:pic>
        <p:nvPicPr>
          <p:cNvPr id="67" name="Shape 67" descr="icon-white.png"/>
          <p:cNvPicPr preferRelativeResize="0"/>
          <p:nvPr/>
        </p:nvPicPr>
        <p:blipFill rotWithShape="1">
          <a:blip r:embed="rId2">
            <a:alphaModFix/>
          </a:blip>
          <a:srcRect/>
          <a:stretch/>
        </p:blipFill>
        <p:spPr>
          <a:xfrm>
            <a:off x="8524180" y="4134624"/>
            <a:ext cx="438222" cy="837900"/>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68"/>
        <p:cNvGrpSpPr/>
        <p:nvPr/>
      </p:nvGrpSpPr>
      <p:grpSpPr>
        <a:xfrm>
          <a:off x="0" y="0"/>
          <a:ext cx="0" cy="0"/>
          <a:chOff x="0" y="0"/>
          <a:chExt cx="0" cy="0"/>
        </a:xfrm>
      </p:grpSpPr>
      <p:pic>
        <p:nvPicPr>
          <p:cNvPr id="69" name="Shape 69" descr="icon-white.png"/>
          <p:cNvPicPr preferRelativeResize="0"/>
          <p:nvPr/>
        </p:nvPicPr>
        <p:blipFill rotWithShape="1">
          <a:blip r:embed="rId2">
            <a:alphaModFix/>
          </a:blip>
          <a:srcRect/>
          <a:stretch/>
        </p:blipFill>
        <p:spPr>
          <a:xfrm>
            <a:off x="8524180" y="4134624"/>
            <a:ext cx="438222" cy="83790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Section End">
    <p:spTree>
      <p:nvGrpSpPr>
        <p:cNvPr id="1" name="Shape 70"/>
        <p:cNvGrpSpPr/>
        <p:nvPr/>
      </p:nvGrpSpPr>
      <p:grpSpPr>
        <a:xfrm>
          <a:off x="0" y="0"/>
          <a:ext cx="0" cy="0"/>
          <a:chOff x="0" y="0"/>
          <a:chExt cx="0" cy="0"/>
        </a:xfrm>
      </p:grpSpPr>
      <p:sp>
        <p:nvSpPr>
          <p:cNvPr id="71" name="Shape 71"/>
          <p:cNvSpPr txBox="1">
            <a:spLocks noGrp="1"/>
          </p:cNvSpPr>
          <p:nvPr>
            <p:ph type="body" idx="1"/>
          </p:nvPr>
        </p:nvSpPr>
        <p:spPr>
          <a:xfrm>
            <a:off x="4570050" y="564750"/>
            <a:ext cx="4106100" cy="4014000"/>
          </a:xfrm>
          <a:prstGeom prst="rect">
            <a:avLst/>
          </a:prstGeom>
        </p:spPr>
        <p:txBody>
          <a:bodyPr lIns="91425" tIns="91425" rIns="91425" bIns="91425" anchor="ctr" anchorCtr="0"/>
          <a:lstStyle>
            <a:lvl1pPr lvl="0">
              <a:spcBef>
                <a:spcPts val="0"/>
              </a:spcBef>
              <a:buClr>
                <a:srgbClr val="FFFFFF"/>
              </a:buClr>
              <a:defRPr>
                <a:solidFill>
                  <a:srgbClr val="FFFFFF"/>
                </a:solidFill>
              </a:defRPr>
            </a:lvl1pPr>
            <a:lvl2pPr lvl="1">
              <a:spcBef>
                <a:spcPts val="0"/>
              </a:spcBef>
              <a:buClr>
                <a:srgbClr val="FFFFFF"/>
              </a:buClr>
              <a:defRPr>
                <a:solidFill>
                  <a:srgbClr val="FFFFFF"/>
                </a:solidFill>
              </a:defRPr>
            </a:lvl2pPr>
            <a:lvl3pPr lvl="2">
              <a:spcBef>
                <a:spcPts val="0"/>
              </a:spcBef>
              <a:buClr>
                <a:srgbClr val="FFFFFF"/>
              </a:buClr>
              <a:defRPr>
                <a:solidFill>
                  <a:srgbClr val="FFFFFF"/>
                </a:solidFill>
              </a:defRPr>
            </a:lvl3pPr>
            <a:lvl4pPr lvl="3">
              <a:spcBef>
                <a:spcPts val="0"/>
              </a:spcBef>
              <a:buClr>
                <a:srgbClr val="FFFFFF"/>
              </a:buClr>
              <a:defRPr>
                <a:solidFill>
                  <a:srgbClr val="FFFFFF"/>
                </a:solidFill>
              </a:defRPr>
            </a:lvl4pPr>
            <a:lvl5pPr lvl="4">
              <a:spcBef>
                <a:spcPts val="0"/>
              </a:spcBef>
              <a:buClr>
                <a:srgbClr val="FFFFFF"/>
              </a:buClr>
              <a:defRPr>
                <a:solidFill>
                  <a:srgbClr val="FFFFFF"/>
                </a:solidFill>
              </a:defRPr>
            </a:lvl5pPr>
            <a:lvl6pPr lvl="5">
              <a:spcBef>
                <a:spcPts val="0"/>
              </a:spcBef>
              <a:buClr>
                <a:srgbClr val="FFFFFF"/>
              </a:buClr>
              <a:defRPr>
                <a:solidFill>
                  <a:srgbClr val="FFFFFF"/>
                </a:solidFill>
              </a:defRPr>
            </a:lvl6pPr>
            <a:lvl7pPr lvl="6">
              <a:spcBef>
                <a:spcPts val="0"/>
              </a:spcBef>
              <a:buClr>
                <a:srgbClr val="FFFFFF"/>
              </a:buClr>
              <a:defRPr>
                <a:solidFill>
                  <a:srgbClr val="FFFFFF"/>
                </a:solidFill>
              </a:defRPr>
            </a:lvl7pPr>
            <a:lvl8pPr lvl="7">
              <a:spcBef>
                <a:spcPts val="0"/>
              </a:spcBef>
              <a:buClr>
                <a:srgbClr val="FFFFFF"/>
              </a:buClr>
              <a:defRPr>
                <a:solidFill>
                  <a:srgbClr val="FFFFFF"/>
                </a:solidFill>
              </a:defRPr>
            </a:lvl8pPr>
            <a:lvl9pPr lvl="8">
              <a:spcBef>
                <a:spcPts val="0"/>
              </a:spcBef>
              <a:buClr>
                <a:srgbClr val="FFFFFF"/>
              </a:buClr>
              <a:defRPr>
                <a:solidFill>
                  <a:srgbClr val="FFFFFF"/>
                </a:solidFill>
              </a:defRPr>
            </a:lvl9pPr>
          </a:lstStyle>
          <a:p>
            <a:endParaRPr/>
          </a:p>
        </p:txBody>
      </p:sp>
      <p:pic>
        <p:nvPicPr>
          <p:cNvPr id="72" name="Shape 72" descr="Packt-Logo-white.png"/>
          <p:cNvPicPr preferRelativeResize="0"/>
          <p:nvPr/>
        </p:nvPicPr>
        <p:blipFill>
          <a:blip r:embed="rId2">
            <a:alphaModFix/>
          </a:blip>
          <a:stretch>
            <a:fillRect/>
          </a:stretch>
        </p:blipFill>
        <p:spPr>
          <a:xfrm>
            <a:off x="112750" y="1763405"/>
            <a:ext cx="3382881" cy="1616669"/>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Blank (Assembly)">
    <p:bg>
      <p:bgPr>
        <a:solidFill>
          <a:srgbClr val="3E5DAA"/>
        </a:solidFill>
        <a:effectLst/>
      </p:bgPr>
    </p:bg>
    <p:spTree>
      <p:nvGrpSpPr>
        <p:cNvPr id="1" name="Shape 73"/>
        <p:cNvGrpSpPr/>
        <p:nvPr/>
      </p:nvGrpSpPr>
      <p:grpSpPr>
        <a:xfrm>
          <a:off x="0" y="0"/>
          <a:ext cx="0" cy="0"/>
          <a:chOff x="0" y="0"/>
          <a:chExt cx="0" cy="0"/>
        </a:xfrm>
      </p:grpSpPr>
      <p:pic>
        <p:nvPicPr>
          <p:cNvPr id="74" name="Shape 74" descr="icon-white.png"/>
          <p:cNvPicPr preferRelativeResize="0"/>
          <p:nvPr/>
        </p:nvPicPr>
        <p:blipFill rotWithShape="1">
          <a:blip r:embed="rId2">
            <a:alphaModFix/>
          </a:blip>
          <a:srcRect/>
          <a:stretch/>
        </p:blipFill>
        <p:spPr>
          <a:xfrm>
            <a:off x="8524180" y="4134624"/>
            <a:ext cx="438222" cy="837900"/>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Blank (Classic)">
    <p:bg>
      <p:bgPr>
        <a:solidFill>
          <a:srgbClr val="333333"/>
        </a:solidFill>
        <a:effectLst/>
      </p:bgPr>
    </p:bg>
    <p:spTree>
      <p:nvGrpSpPr>
        <p:cNvPr id="1" name="Shape 75"/>
        <p:cNvGrpSpPr/>
        <p:nvPr/>
      </p:nvGrpSpPr>
      <p:grpSpPr>
        <a:xfrm>
          <a:off x="0" y="0"/>
          <a:ext cx="0" cy="0"/>
          <a:chOff x="0" y="0"/>
          <a:chExt cx="0" cy="0"/>
        </a:xfrm>
      </p:grpSpPr>
      <p:pic>
        <p:nvPicPr>
          <p:cNvPr id="76" name="Shape 76" descr="icon-white.png"/>
          <p:cNvPicPr preferRelativeResize="0"/>
          <p:nvPr/>
        </p:nvPicPr>
        <p:blipFill rotWithShape="1">
          <a:blip r:embed="rId2">
            <a:alphaModFix/>
          </a:blip>
          <a:srcRect/>
          <a:stretch/>
        </p:blipFill>
        <p:spPr>
          <a:xfrm>
            <a:off x="8524180" y="4134624"/>
            <a:ext cx="438222" cy="837900"/>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Blank (Ruby)">
    <p:bg>
      <p:bgPr>
        <a:solidFill>
          <a:srgbClr val="EE2D4A"/>
        </a:solidFill>
        <a:effectLst/>
      </p:bgPr>
    </p:bg>
    <p:spTree>
      <p:nvGrpSpPr>
        <p:cNvPr id="1" name="Shape 77"/>
        <p:cNvGrpSpPr/>
        <p:nvPr/>
      </p:nvGrpSpPr>
      <p:grpSpPr>
        <a:xfrm>
          <a:off x="0" y="0"/>
          <a:ext cx="0" cy="0"/>
          <a:chOff x="0" y="0"/>
          <a:chExt cx="0" cy="0"/>
        </a:xfrm>
      </p:grpSpPr>
      <p:pic>
        <p:nvPicPr>
          <p:cNvPr id="78" name="Shape 78" descr="icon-white.png"/>
          <p:cNvPicPr preferRelativeResize="0"/>
          <p:nvPr/>
        </p:nvPicPr>
        <p:blipFill rotWithShape="1">
          <a:blip r:embed="rId2">
            <a:alphaModFix/>
          </a:blip>
          <a:srcRect/>
          <a:stretch/>
        </p:blipFill>
        <p:spPr>
          <a:xfrm>
            <a:off x="8524180" y="4134624"/>
            <a:ext cx="438222" cy="837900"/>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Blank (Field)">
    <p:bg>
      <p:bgPr>
        <a:solidFill>
          <a:srgbClr val="00A349"/>
        </a:solidFill>
        <a:effectLst/>
      </p:bgPr>
    </p:bg>
    <p:spTree>
      <p:nvGrpSpPr>
        <p:cNvPr id="1" name="Shape 79"/>
        <p:cNvGrpSpPr/>
        <p:nvPr/>
      </p:nvGrpSpPr>
      <p:grpSpPr>
        <a:xfrm>
          <a:off x="0" y="0"/>
          <a:ext cx="0" cy="0"/>
          <a:chOff x="0" y="0"/>
          <a:chExt cx="0" cy="0"/>
        </a:xfrm>
      </p:grpSpPr>
      <p:pic>
        <p:nvPicPr>
          <p:cNvPr id="80" name="Shape 80" descr="icon-white.png"/>
          <p:cNvPicPr preferRelativeResize="0"/>
          <p:nvPr/>
        </p:nvPicPr>
        <p:blipFill rotWithShape="1">
          <a:blip r:embed="rId2">
            <a:alphaModFix/>
          </a:blip>
          <a:srcRect/>
          <a:stretch/>
        </p:blipFill>
        <p:spPr>
          <a:xfrm>
            <a:off x="8524180" y="4134624"/>
            <a:ext cx="438222" cy="837900"/>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Blank (Evolve)">
    <p:bg>
      <p:bgPr>
        <a:solidFill>
          <a:srgbClr val="29BEC6"/>
        </a:solidFill>
        <a:effectLst/>
      </p:bgPr>
    </p:bg>
    <p:spTree>
      <p:nvGrpSpPr>
        <p:cNvPr id="1" name="Shape 81"/>
        <p:cNvGrpSpPr/>
        <p:nvPr/>
      </p:nvGrpSpPr>
      <p:grpSpPr>
        <a:xfrm>
          <a:off x="0" y="0"/>
          <a:ext cx="0" cy="0"/>
          <a:chOff x="0" y="0"/>
          <a:chExt cx="0" cy="0"/>
        </a:xfrm>
      </p:grpSpPr>
      <p:pic>
        <p:nvPicPr>
          <p:cNvPr id="82" name="Shape 82" descr="icon-white.png"/>
          <p:cNvPicPr preferRelativeResize="0"/>
          <p:nvPr/>
        </p:nvPicPr>
        <p:blipFill rotWithShape="1">
          <a:blip r:embed="rId2">
            <a:alphaModFix/>
          </a:blip>
          <a:srcRect/>
          <a:stretch/>
        </p:blipFill>
        <p:spPr>
          <a:xfrm>
            <a:off x="8524180" y="4134624"/>
            <a:ext cx="438222" cy="837900"/>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Blank (Hack)">
    <p:bg>
      <p:bgPr>
        <a:solidFill>
          <a:srgbClr val="4C3896"/>
        </a:solidFill>
        <a:effectLst/>
      </p:bgPr>
    </p:bg>
    <p:spTree>
      <p:nvGrpSpPr>
        <p:cNvPr id="1" name="Shape 83"/>
        <p:cNvGrpSpPr/>
        <p:nvPr/>
      </p:nvGrpSpPr>
      <p:grpSpPr>
        <a:xfrm>
          <a:off x="0" y="0"/>
          <a:ext cx="0" cy="0"/>
          <a:chOff x="0" y="0"/>
          <a:chExt cx="0" cy="0"/>
        </a:xfrm>
      </p:grpSpPr>
      <p:pic>
        <p:nvPicPr>
          <p:cNvPr id="84" name="Shape 84" descr="icon-white.png"/>
          <p:cNvPicPr preferRelativeResize="0"/>
          <p:nvPr/>
        </p:nvPicPr>
        <p:blipFill rotWithShape="1">
          <a:blip r:embed="rId2">
            <a:alphaModFix/>
          </a:blip>
          <a:srcRect/>
          <a:stretch/>
        </p:blipFill>
        <p:spPr>
          <a:xfrm>
            <a:off x="8524180" y="4134624"/>
            <a:ext cx="438222" cy="8379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Section and Subsection Title">
    <p:spTree>
      <p:nvGrpSpPr>
        <p:cNvPr id="1" name="Shape 12"/>
        <p:cNvGrpSpPr/>
        <p:nvPr/>
      </p:nvGrpSpPr>
      <p:grpSpPr>
        <a:xfrm>
          <a:off x="0" y="0"/>
          <a:ext cx="0" cy="0"/>
          <a:chOff x="0" y="0"/>
          <a:chExt cx="0" cy="0"/>
        </a:xfrm>
      </p:grpSpPr>
      <p:sp>
        <p:nvSpPr>
          <p:cNvPr id="13" name="Shape 13"/>
          <p:cNvSpPr txBox="1">
            <a:spLocks noGrp="1"/>
          </p:cNvSpPr>
          <p:nvPr>
            <p:ph type="ctrTitle"/>
          </p:nvPr>
        </p:nvSpPr>
        <p:spPr>
          <a:xfrm>
            <a:off x="390525" y="1819275"/>
            <a:ext cx="8222100" cy="933600"/>
          </a:xfrm>
          <a:prstGeom prst="rect">
            <a:avLst/>
          </a:prstGeom>
        </p:spPr>
        <p:txBody>
          <a:bodyPr lIns="91425" tIns="91425" rIns="91425" bIns="91425" anchor="b" anchorCtr="0"/>
          <a:lstStyle>
            <a:lvl1pPr lvl="0" rtl="0">
              <a:spcBef>
                <a:spcPts val="0"/>
              </a:spcBef>
              <a:buSzPct val="100000"/>
              <a:buFont typeface="Calibri"/>
              <a:defRPr sz="4800">
                <a:latin typeface="Calibri"/>
                <a:ea typeface="Calibri"/>
                <a:cs typeface="Calibri"/>
                <a:sym typeface="Calibri"/>
              </a:defRPr>
            </a:lvl1pPr>
            <a:lvl2pPr lvl="1" rtl="0">
              <a:spcBef>
                <a:spcPts val="0"/>
              </a:spcBef>
              <a:buSzPct val="100000"/>
              <a:defRPr sz="4800"/>
            </a:lvl2pPr>
            <a:lvl3pPr lvl="2" rtl="0">
              <a:spcBef>
                <a:spcPts val="0"/>
              </a:spcBef>
              <a:buSzPct val="100000"/>
              <a:defRPr sz="4800"/>
            </a:lvl3pPr>
            <a:lvl4pPr lvl="3" rtl="0">
              <a:spcBef>
                <a:spcPts val="0"/>
              </a:spcBef>
              <a:buSzPct val="100000"/>
              <a:defRPr sz="4800"/>
            </a:lvl4pPr>
            <a:lvl5pPr lvl="4" rtl="0">
              <a:spcBef>
                <a:spcPts val="0"/>
              </a:spcBef>
              <a:buSzPct val="100000"/>
              <a:defRPr sz="4800"/>
            </a:lvl5pPr>
            <a:lvl6pPr lvl="5" rtl="0">
              <a:spcBef>
                <a:spcPts val="0"/>
              </a:spcBef>
              <a:buSzPct val="100000"/>
              <a:defRPr sz="4800"/>
            </a:lvl6pPr>
            <a:lvl7pPr lvl="6" rtl="0">
              <a:spcBef>
                <a:spcPts val="0"/>
              </a:spcBef>
              <a:buSzPct val="100000"/>
              <a:defRPr sz="4800"/>
            </a:lvl7pPr>
            <a:lvl8pPr lvl="7" rtl="0">
              <a:spcBef>
                <a:spcPts val="0"/>
              </a:spcBef>
              <a:buSzPct val="100000"/>
              <a:defRPr sz="4800"/>
            </a:lvl8pPr>
            <a:lvl9pPr lvl="8" rtl="0">
              <a:spcBef>
                <a:spcPts val="0"/>
              </a:spcBef>
              <a:buSzPct val="100000"/>
              <a:defRPr sz="4800"/>
            </a:lvl9pPr>
          </a:lstStyle>
          <a:p>
            <a:endParaRPr/>
          </a:p>
        </p:txBody>
      </p:sp>
      <p:sp>
        <p:nvSpPr>
          <p:cNvPr id="14" name="Shape 14"/>
          <p:cNvSpPr txBox="1">
            <a:spLocks noGrp="1"/>
          </p:cNvSpPr>
          <p:nvPr>
            <p:ph type="subTitle" idx="1"/>
          </p:nvPr>
        </p:nvSpPr>
        <p:spPr>
          <a:xfrm>
            <a:off x="390525" y="2789130"/>
            <a:ext cx="8222100" cy="432900"/>
          </a:xfrm>
          <a:prstGeom prst="rect">
            <a:avLst/>
          </a:prstGeom>
        </p:spPr>
        <p:txBody>
          <a:bodyPr lIns="91425" tIns="91425" rIns="91425" bIns="91425" anchor="t" anchorCtr="0"/>
          <a:lstStyle>
            <a:lvl1pPr lvl="0" rtl="0">
              <a:lnSpc>
                <a:spcPct val="100000"/>
              </a:lnSpc>
              <a:spcBef>
                <a:spcPts val="0"/>
              </a:spcBef>
              <a:spcAft>
                <a:spcPts val="0"/>
              </a:spcAft>
              <a:buClr>
                <a:schemeClr val="lt1"/>
              </a:buClr>
              <a:buSzPct val="100000"/>
              <a:buFont typeface="Calibri"/>
              <a:buNone/>
              <a:defRPr sz="2200">
                <a:solidFill>
                  <a:schemeClr val="lt1"/>
                </a:solidFill>
                <a:latin typeface="Calibri"/>
                <a:ea typeface="Calibri"/>
                <a:cs typeface="Calibri"/>
                <a:sym typeface="Calibri"/>
              </a:defRPr>
            </a:lvl1pPr>
            <a:lvl2pPr lvl="1" rtl="0">
              <a:lnSpc>
                <a:spcPct val="100000"/>
              </a:lnSpc>
              <a:spcBef>
                <a:spcPts val="0"/>
              </a:spcBef>
              <a:spcAft>
                <a:spcPts val="0"/>
              </a:spcAft>
              <a:buClr>
                <a:schemeClr val="lt1"/>
              </a:buClr>
              <a:buSzPct val="100000"/>
              <a:buNone/>
              <a:defRPr sz="2200">
                <a:solidFill>
                  <a:schemeClr val="lt1"/>
                </a:solidFill>
              </a:defRPr>
            </a:lvl2pPr>
            <a:lvl3pPr lvl="2" rtl="0">
              <a:lnSpc>
                <a:spcPct val="100000"/>
              </a:lnSpc>
              <a:spcBef>
                <a:spcPts val="0"/>
              </a:spcBef>
              <a:spcAft>
                <a:spcPts val="0"/>
              </a:spcAft>
              <a:buClr>
                <a:schemeClr val="lt1"/>
              </a:buClr>
              <a:buSzPct val="100000"/>
              <a:buNone/>
              <a:defRPr sz="2200">
                <a:solidFill>
                  <a:schemeClr val="lt1"/>
                </a:solidFill>
              </a:defRPr>
            </a:lvl3pPr>
            <a:lvl4pPr lvl="3" rtl="0">
              <a:lnSpc>
                <a:spcPct val="100000"/>
              </a:lnSpc>
              <a:spcBef>
                <a:spcPts val="0"/>
              </a:spcBef>
              <a:spcAft>
                <a:spcPts val="0"/>
              </a:spcAft>
              <a:buClr>
                <a:schemeClr val="lt1"/>
              </a:buClr>
              <a:buSzPct val="100000"/>
              <a:buNone/>
              <a:defRPr sz="2200">
                <a:solidFill>
                  <a:schemeClr val="lt1"/>
                </a:solidFill>
              </a:defRPr>
            </a:lvl4pPr>
            <a:lvl5pPr lvl="4" rtl="0">
              <a:lnSpc>
                <a:spcPct val="100000"/>
              </a:lnSpc>
              <a:spcBef>
                <a:spcPts val="0"/>
              </a:spcBef>
              <a:spcAft>
                <a:spcPts val="0"/>
              </a:spcAft>
              <a:buClr>
                <a:schemeClr val="lt1"/>
              </a:buClr>
              <a:buSzPct val="100000"/>
              <a:buNone/>
              <a:defRPr sz="2200">
                <a:solidFill>
                  <a:schemeClr val="lt1"/>
                </a:solidFill>
              </a:defRPr>
            </a:lvl5pPr>
            <a:lvl6pPr lvl="5" rtl="0">
              <a:lnSpc>
                <a:spcPct val="100000"/>
              </a:lnSpc>
              <a:spcBef>
                <a:spcPts val="0"/>
              </a:spcBef>
              <a:spcAft>
                <a:spcPts val="0"/>
              </a:spcAft>
              <a:buClr>
                <a:schemeClr val="lt1"/>
              </a:buClr>
              <a:buSzPct val="100000"/>
              <a:buNone/>
              <a:defRPr sz="2200">
                <a:solidFill>
                  <a:schemeClr val="lt1"/>
                </a:solidFill>
              </a:defRPr>
            </a:lvl6pPr>
            <a:lvl7pPr lvl="6" rtl="0">
              <a:lnSpc>
                <a:spcPct val="100000"/>
              </a:lnSpc>
              <a:spcBef>
                <a:spcPts val="0"/>
              </a:spcBef>
              <a:spcAft>
                <a:spcPts val="0"/>
              </a:spcAft>
              <a:buClr>
                <a:schemeClr val="lt1"/>
              </a:buClr>
              <a:buSzPct val="100000"/>
              <a:buNone/>
              <a:defRPr sz="2200">
                <a:solidFill>
                  <a:schemeClr val="lt1"/>
                </a:solidFill>
              </a:defRPr>
            </a:lvl7pPr>
            <a:lvl8pPr lvl="7" rtl="0">
              <a:lnSpc>
                <a:spcPct val="100000"/>
              </a:lnSpc>
              <a:spcBef>
                <a:spcPts val="0"/>
              </a:spcBef>
              <a:spcAft>
                <a:spcPts val="0"/>
              </a:spcAft>
              <a:buClr>
                <a:schemeClr val="lt1"/>
              </a:buClr>
              <a:buSzPct val="100000"/>
              <a:buNone/>
              <a:defRPr sz="2200">
                <a:solidFill>
                  <a:schemeClr val="lt1"/>
                </a:solidFill>
              </a:defRPr>
            </a:lvl8pPr>
            <a:lvl9pPr lvl="8" rtl="0">
              <a:lnSpc>
                <a:spcPct val="100000"/>
              </a:lnSpc>
              <a:spcBef>
                <a:spcPts val="0"/>
              </a:spcBef>
              <a:spcAft>
                <a:spcPts val="0"/>
              </a:spcAft>
              <a:buClr>
                <a:schemeClr val="lt1"/>
              </a:buClr>
              <a:buSzPct val="100000"/>
              <a:buNone/>
              <a:defRPr sz="2200">
                <a:solidFill>
                  <a:schemeClr val="lt1"/>
                </a:solidFill>
              </a:defRPr>
            </a:lvl9pPr>
          </a:lstStyle>
          <a:p>
            <a:endParaRPr/>
          </a:p>
        </p:txBody>
      </p:sp>
      <p:pic>
        <p:nvPicPr>
          <p:cNvPr id="15" name="Shape 15" descr="icon-white.png"/>
          <p:cNvPicPr preferRelativeResize="0"/>
          <p:nvPr/>
        </p:nvPicPr>
        <p:blipFill rotWithShape="1">
          <a:blip r:embed="rId2">
            <a:alphaModFix/>
          </a:blip>
          <a:srcRect/>
          <a:stretch/>
        </p:blipFill>
        <p:spPr>
          <a:xfrm>
            <a:off x="8524180" y="4134624"/>
            <a:ext cx="438222" cy="837900"/>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Blank (Sprint)">
    <p:bg>
      <p:bgPr>
        <a:solidFill>
          <a:srgbClr val="BE1A8C"/>
        </a:solidFill>
        <a:effectLst/>
      </p:bgPr>
    </p:bg>
    <p:spTree>
      <p:nvGrpSpPr>
        <p:cNvPr id="1" name="Shape 85"/>
        <p:cNvGrpSpPr/>
        <p:nvPr/>
      </p:nvGrpSpPr>
      <p:grpSpPr>
        <a:xfrm>
          <a:off x="0" y="0"/>
          <a:ext cx="0" cy="0"/>
          <a:chOff x="0" y="0"/>
          <a:chExt cx="0" cy="0"/>
        </a:xfrm>
      </p:grpSpPr>
      <p:pic>
        <p:nvPicPr>
          <p:cNvPr id="86" name="Shape 86" descr="icon-white.png"/>
          <p:cNvPicPr preferRelativeResize="0"/>
          <p:nvPr/>
        </p:nvPicPr>
        <p:blipFill rotWithShape="1">
          <a:blip r:embed="rId2">
            <a:alphaModFix/>
          </a:blip>
          <a:srcRect/>
          <a:stretch/>
        </p:blipFill>
        <p:spPr>
          <a:xfrm>
            <a:off x="8524180" y="4134624"/>
            <a:ext cx="438222" cy="837900"/>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cSld name="Course Title and Author Name">
    <p:bg>
      <p:bgPr>
        <a:solidFill>
          <a:srgbClr val="F37021"/>
        </a:solidFill>
        <a:effectLst/>
      </p:bgPr>
    </p:bg>
    <p:spTree>
      <p:nvGrpSpPr>
        <p:cNvPr id="1" name="Shape 91"/>
        <p:cNvGrpSpPr/>
        <p:nvPr/>
      </p:nvGrpSpPr>
      <p:grpSpPr>
        <a:xfrm>
          <a:off x="0" y="0"/>
          <a:ext cx="0" cy="0"/>
          <a:chOff x="0" y="0"/>
          <a:chExt cx="0" cy="0"/>
        </a:xfrm>
      </p:grpSpPr>
      <p:sp>
        <p:nvSpPr>
          <p:cNvPr id="92" name="Shape 92"/>
          <p:cNvSpPr txBox="1">
            <a:spLocks noGrp="1"/>
          </p:cNvSpPr>
          <p:nvPr>
            <p:ph type="ctrTitle"/>
          </p:nvPr>
        </p:nvSpPr>
        <p:spPr>
          <a:xfrm>
            <a:off x="390525" y="1819275"/>
            <a:ext cx="8222100" cy="933600"/>
          </a:xfrm>
          <a:prstGeom prst="rect">
            <a:avLst/>
          </a:prstGeom>
        </p:spPr>
        <p:txBody>
          <a:bodyPr lIns="91425" tIns="91425" rIns="91425" bIns="91425" anchor="b" anchorCtr="0"/>
          <a:lstStyle>
            <a:lvl1pPr lvl="0" rtl="0">
              <a:spcBef>
                <a:spcPts val="0"/>
              </a:spcBef>
              <a:buSzPct val="100000"/>
              <a:buFont typeface="Calibri"/>
              <a:defRPr sz="4800">
                <a:latin typeface="Calibri"/>
                <a:ea typeface="Calibri"/>
                <a:cs typeface="Calibri"/>
                <a:sym typeface="Calibri"/>
              </a:defRPr>
            </a:lvl1pPr>
            <a:lvl2pPr lvl="1" rtl="0">
              <a:spcBef>
                <a:spcPts val="0"/>
              </a:spcBef>
              <a:buSzPct val="100000"/>
              <a:defRPr sz="4800"/>
            </a:lvl2pPr>
            <a:lvl3pPr lvl="2" rtl="0">
              <a:spcBef>
                <a:spcPts val="0"/>
              </a:spcBef>
              <a:buSzPct val="100000"/>
              <a:defRPr sz="4800"/>
            </a:lvl3pPr>
            <a:lvl4pPr lvl="3" rtl="0">
              <a:spcBef>
                <a:spcPts val="0"/>
              </a:spcBef>
              <a:buSzPct val="100000"/>
              <a:defRPr sz="4800"/>
            </a:lvl4pPr>
            <a:lvl5pPr lvl="4" rtl="0">
              <a:spcBef>
                <a:spcPts val="0"/>
              </a:spcBef>
              <a:buSzPct val="100000"/>
              <a:defRPr sz="4800"/>
            </a:lvl5pPr>
            <a:lvl6pPr lvl="5" rtl="0">
              <a:spcBef>
                <a:spcPts val="0"/>
              </a:spcBef>
              <a:buSzPct val="100000"/>
              <a:defRPr sz="4800"/>
            </a:lvl6pPr>
            <a:lvl7pPr lvl="6" rtl="0">
              <a:spcBef>
                <a:spcPts val="0"/>
              </a:spcBef>
              <a:buSzPct val="100000"/>
              <a:defRPr sz="4800"/>
            </a:lvl7pPr>
            <a:lvl8pPr lvl="7" rtl="0">
              <a:spcBef>
                <a:spcPts val="0"/>
              </a:spcBef>
              <a:buSzPct val="100000"/>
              <a:defRPr sz="4800"/>
            </a:lvl8pPr>
            <a:lvl9pPr lvl="8" rtl="0">
              <a:spcBef>
                <a:spcPts val="0"/>
              </a:spcBef>
              <a:buSzPct val="100000"/>
              <a:defRPr sz="4800"/>
            </a:lvl9pPr>
          </a:lstStyle>
          <a:p>
            <a:endParaRPr/>
          </a:p>
        </p:txBody>
      </p:sp>
      <p:sp>
        <p:nvSpPr>
          <p:cNvPr id="93" name="Shape 93"/>
          <p:cNvSpPr txBox="1">
            <a:spLocks noGrp="1"/>
          </p:cNvSpPr>
          <p:nvPr>
            <p:ph type="subTitle" idx="1"/>
          </p:nvPr>
        </p:nvSpPr>
        <p:spPr>
          <a:xfrm>
            <a:off x="390525" y="2789130"/>
            <a:ext cx="8222100" cy="432900"/>
          </a:xfrm>
          <a:prstGeom prst="rect">
            <a:avLst/>
          </a:prstGeom>
        </p:spPr>
        <p:txBody>
          <a:bodyPr lIns="91425" tIns="91425" rIns="91425" bIns="91425" anchor="t" anchorCtr="0"/>
          <a:lstStyle>
            <a:lvl1pPr lvl="0" rtl="0">
              <a:lnSpc>
                <a:spcPct val="100000"/>
              </a:lnSpc>
              <a:spcBef>
                <a:spcPts val="0"/>
              </a:spcBef>
              <a:spcAft>
                <a:spcPts val="0"/>
              </a:spcAft>
              <a:buClr>
                <a:schemeClr val="lt1"/>
              </a:buClr>
              <a:buSzPct val="100000"/>
              <a:buFont typeface="Calibri"/>
              <a:buNone/>
              <a:defRPr sz="2200">
                <a:solidFill>
                  <a:schemeClr val="lt1"/>
                </a:solidFill>
                <a:latin typeface="Calibri"/>
                <a:ea typeface="Calibri"/>
                <a:cs typeface="Calibri"/>
                <a:sym typeface="Calibri"/>
              </a:defRPr>
            </a:lvl1pPr>
            <a:lvl2pPr lvl="1" rtl="0">
              <a:lnSpc>
                <a:spcPct val="100000"/>
              </a:lnSpc>
              <a:spcBef>
                <a:spcPts val="0"/>
              </a:spcBef>
              <a:spcAft>
                <a:spcPts val="0"/>
              </a:spcAft>
              <a:buClr>
                <a:schemeClr val="lt1"/>
              </a:buClr>
              <a:buSzPct val="100000"/>
              <a:buNone/>
              <a:defRPr sz="2200">
                <a:solidFill>
                  <a:schemeClr val="lt1"/>
                </a:solidFill>
              </a:defRPr>
            </a:lvl2pPr>
            <a:lvl3pPr lvl="2" rtl="0">
              <a:lnSpc>
                <a:spcPct val="100000"/>
              </a:lnSpc>
              <a:spcBef>
                <a:spcPts val="0"/>
              </a:spcBef>
              <a:spcAft>
                <a:spcPts val="0"/>
              </a:spcAft>
              <a:buClr>
                <a:schemeClr val="lt1"/>
              </a:buClr>
              <a:buSzPct val="100000"/>
              <a:buNone/>
              <a:defRPr sz="2200">
                <a:solidFill>
                  <a:schemeClr val="lt1"/>
                </a:solidFill>
              </a:defRPr>
            </a:lvl3pPr>
            <a:lvl4pPr lvl="3" rtl="0">
              <a:lnSpc>
                <a:spcPct val="100000"/>
              </a:lnSpc>
              <a:spcBef>
                <a:spcPts val="0"/>
              </a:spcBef>
              <a:spcAft>
                <a:spcPts val="0"/>
              </a:spcAft>
              <a:buClr>
                <a:schemeClr val="lt1"/>
              </a:buClr>
              <a:buSzPct val="100000"/>
              <a:buNone/>
              <a:defRPr sz="2200">
                <a:solidFill>
                  <a:schemeClr val="lt1"/>
                </a:solidFill>
              </a:defRPr>
            </a:lvl4pPr>
            <a:lvl5pPr lvl="4" rtl="0">
              <a:lnSpc>
                <a:spcPct val="100000"/>
              </a:lnSpc>
              <a:spcBef>
                <a:spcPts val="0"/>
              </a:spcBef>
              <a:spcAft>
                <a:spcPts val="0"/>
              </a:spcAft>
              <a:buClr>
                <a:schemeClr val="lt1"/>
              </a:buClr>
              <a:buSzPct val="100000"/>
              <a:buNone/>
              <a:defRPr sz="2200">
                <a:solidFill>
                  <a:schemeClr val="lt1"/>
                </a:solidFill>
              </a:defRPr>
            </a:lvl5pPr>
            <a:lvl6pPr lvl="5" rtl="0">
              <a:lnSpc>
                <a:spcPct val="100000"/>
              </a:lnSpc>
              <a:spcBef>
                <a:spcPts val="0"/>
              </a:spcBef>
              <a:spcAft>
                <a:spcPts val="0"/>
              </a:spcAft>
              <a:buClr>
                <a:schemeClr val="lt1"/>
              </a:buClr>
              <a:buSzPct val="100000"/>
              <a:buNone/>
              <a:defRPr sz="2200">
                <a:solidFill>
                  <a:schemeClr val="lt1"/>
                </a:solidFill>
              </a:defRPr>
            </a:lvl6pPr>
            <a:lvl7pPr lvl="6" rtl="0">
              <a:lnSpc>
                <a:spcPct val="100000"/>
              </a:lnSpc>
              <a:spcBef>
                <a:spcPts val="0"/>
              </a:spcBef>
              <a:spcAft>
                <a:spcPts val="0"/>
              </a:spcAft>
              <a:buClr>
                <a:schemeClr val="lt1"/>
              </a:buClr>
              <a:buSzPct val="100000"/>
              <a:buNone/>
              <a:defRPr sz="2200">
                <a:solidFill>
                  <a:schemeClr val="lt1"/>
                </a:solidFill>
              </a:defRPr>
            </a:lvl7pPr>
            <a:lvl8pPr lvl="7" rtl="0">
              <a:lnSpc>
                <a:spcPct val="100000"/>
              </a:lnSpc>
              <a:spcBef>
                <a:spcPts val="0"/>
              </a:spcBef>
              <a:spcAft>
                <a:spcPts val="0"/>
              </a:spcAft>
              <a:buClr>
                <a:schemeClr val="lt1"/>
              </a:buClr>
              <a:buSzPct val="100000"/>
              <a:buNone/>
              <a:defRPr sz="2200">
                <a:solidFill>
                  <a:schemeClr val="lt1"/>
                </a:solidFill>
              </a:defRPr>
            </a:lvl8pPr>
            <a:lvl9pPr lvl="8" rtl="0">
              <a:lnSpc>
                <a:spcPct val="100000"/>
              </a:lnSpc>
              <a:spcBef>
                <a:spcPts val="0"/>
              </a:spcBef>
              <a:spcAft>
                <a:spcPts val="0"/>
              </a:spcAft>
              <a:buClr>
                <a:schemeClr val="lt1"/>
              </a:buClr>
              <a:buSzPct val="100000"/>
              <a:buNone/>
              <a:defRPr sz="2200">
                <a:solidFill>
                  <a:schemeClr val="lt1"/>
                </a:solidFill>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Section and Subsection Title">
    <p:bg>
      <p:bgPr>
        <a:solidFill>
          <a:srgbClr val="F37021"/>
        </a:solidFill>
        <a:effectLst/>
      </p:bgPr>
    </p:bg>
    <p:spTree>
      <p:nvGrpSpPr>
        <p:cNvPr id="1" name="Shape 94"/>
        <p:cNvGrpSpPr/>
        <p:nvPr/>
      </p:nvGrpSpPr>
      <p:grpSpPr>
        <a:xfrm>
          <a:off x="0" y="0"/>
          <a:ext cx="0" cy="0"/>
          <a:chOff x="0" y="0"/>
          <a:chExt cx="0" cy="0"/>
        </a:xfrm>
      </p:grpSpPr>
      <p:sp>
        <p:nvSpPr>
          <p:cNvPr id="95" name="Shape 95"/>
          <p:cNvSpPr txBox="1">
            <a:spLocks noGrp="1"/>
          </p:cNvSpPr>
          <p:nvPr>
            <p:ph type="ctrTitle"/>
          </p:nvPr>
        </p:nvSpPr>
        <p:spPr>
          <a:xfrm>
            <a:off x="390525" y="1819275"/>
            <a:ext cx="8222100" cy="933600"/>
          </a:xfrm>
          <a:prstGeom prst="rect">
            <a:avLst/>
          </a:prstGeom>
        </p:spPr>
        <p:txBody>
          <a:bodyPr lIns="91425" tIns="91425" rIns="91425" bIns="91425" anchor="b" anchorCtr="0"/>
          <a:lstStyle>
            <a:lvl1pPr lvl="0" rtl="0">
              <a:spcBef>
                <a:spcPts val="0"/>
              </a:spcBef>
              <a:buSzPct val="100000"/>
              <a:buFont typeface="Calibri"/>
              <a:defRPr sz="4800">
                <a:latin typeface="Calibri"/>
                <a:ea typeface="Calibri"/>
                <a:cs typeface="Calibri"/>
                <a:sym typeface="Calibri"/>
              </a:defRPr>
            </a:lvl1pPr>
            <a:lvl2pPr lvl="1" rtl="0">
              <a:spcBef>
                <a:spcPts val="0"/>
              </a:spcBef>
              <a:buSzPct val="100000"/>
              <a:defRPr sz="4800"/>
            </a:lvl2pPr>
            <a:lvl3pPr lvl="2" rtl="0">
              <a:spcBef>
                <a:spcPts val="0"/>
              </a:spcBef>
              <a:buSzPct val="100000"/>
              <a:defRPr sz="4800"/>
            </a:lvl3pPr>
            <a:lvl4pPr lvl="3" rtl="0">
              <a:spcBef>
                <a:spcPts val="0"/>
              </a:spcBef>
              <a:buSzPct val="100000"/>
              <a:defRPr sz="4800"/>
            </a:lvl4pPr>
            <a:lvl5pPr lvl="4" rtl="0">
              <a:spcBef>
                <a:spcPts val="0"/>
              </a:spcBef>
              <a:buSzPct val="100000"/>
              <a:defRPr sz="4800"/>
            </a:lvl5pPr>
            <a:lvl6pPr lvl="5" rtl="0">
              <a:spcBef>
                <a:spcPts val="0"/>
              </a:spcBef>
              <a:buSzPct val="100000"/>
              <a:defRPr sz="4800"/>
            </a:lvl6pPr>
            <a:lvl7pPr lvl="6" rtl="0">
              <a:spcBef>
                <a:spcPts val="0"/>
              </a:spcBef>
              <a:buSzPct val="100000"/>
              <a:defRPr sz="4800"/>
            </a:lvl7pPr>
            <a:lvl8pPr lvl="7" rtl="0">
              <a:spcBef>
                <a:spcPts val="0"/>
              </a:spcBef>
              <a:buSzPct val="100000"/>
              <a:defRPr sz="4800"/>
            </a:lvl8pPr>
            <a:lvl9pPr lvl="8" rtl="0">
              <a:spcBef>
                <a:spcPts val="0"/>
              </a:spcBef>
              <a:buSzPct val="100000"/>
              <a:defRPr sz="4800"/>
            </a:lvl9pPr>
          </a:lstStyle>
          <a:p>
            <a:endParaRPr/>
          </a:p>
        </p:txBody>
      </p:sp>
      <p:sp>
        <p:nvSpPr>
          <p:cNvPr id="96" name="Shape 96"/>
          <p:cNvSpPr txBox="1">
            <a:spLocks noGrp="1"/>
          </p:cNvSpPr>
          <p:nvPr>
            <p:ph type="subTitle" idx="1"/>
          </p:nvPr>
        </p:nvSpPr>
        <p:spPr>
          <a:xfrm>
            <a:off x="390525" y="2789130"/>
            <a:ext cx="8222100" cy="432900"/>
          </a:xfrm>
          <a:prstGeom prst="rect">
            <a:avLst/>
          </a:prstGeom>
        </p:spPr>
        <p:txBody>
          <a:bodyPr lIns="91425" tIns="91425" rIns="91425" bIns="91425" anchor="t" anchorCtr="0"/>
          <a:lstStyle>
            <a:lvl1pPr lvl="0" rtl="0">
              <a:lnSpc>
                <a:spcPct val="100000"/>
              </a:lnSpc>
              <a:spcBef>
                <a:spcPts val="0"/>
              </a:spcBef>
              <a:spcAft>
                <a:spcPts val="0"/>
              </a:spcAft>
              <a:buClr>
                <a:schemeClr val="lt1"/>
              </a:buClr>
              <a:buSzPct val="100000"/>
              <a:buFont typeface="Calibri"/>
              <a:buNone/>
              <a:defRPr sz="2200">
                <a:solidFill>
                  <a:schemeClr val="lt1"/>
                </a:solidFill>
                <a:latin typeface="Calibri"/>
                <a:ea typeface="Calibri"/>
                <a:cs typeface="Calibri"/>
                <a:sym typeface="Calibri"/>
              </a:defRPr>
            </a:lvl1pPr>
            <a:lvl2pPr lvl="1" rtl="0">
              <a:lnSpc>
                <a:spcPct val="100000"/>
              </a:lnSpc>
              <a:spcBef>
                <a:spcPts val="0"/>
              </a:spcBef>
              <a:spcAft>
                <a:spcPts val="0"/>
              </a:spcAft>
              <a:buClr>
                <a:schemeClr val="lt1"/>
              </a:buClr>
              <a:buSzPct val="100000"/>
              <a:buNone/>
              <a:defRPr sz="2200">
                <a:solidFill>
                  <a:schemeClr val="lt1"/>
                </a:solidFill>
              </a:defRPr>
            </a:lvl2pPr>
            <a:lvl3pPr lvl="2" rtl="0">
              <a:lnSpc>
                <a:spcPct val="100000"/>
              </a:lnSpc>
              <a:spcBef>
                <a:spcPts val="0"/>
              </a:spcBef>
              <a:spcAft>
                <a:spcPts val="0"/>
              </a:spcAft>
              <a:buClr>
                <a:schemeClr val="lt1"/>
              </a:buClr>
              <a:buSzPct val="100000"/>
              <a:buNone/>
              <a:defRPr sz="2200">
                <a:solidFill>
                  <a:schemeClr val="lt1"/>
                </a:solidFill>
              </a:defRPr>
            </a:lvl3pPr>
            <a:lvl4pPr lvl="3" rtl="0">
              <a:lnSpc>
                <a:spcPct val="100000"/>
              </a:lnSpc>
              <a:spcBef>
                <a:spcPts val="0"/>
              </a:spcBef>
              <a:spcAft>
                <a:spcPts val="0"/>
              </a:spcAft>
              <a:buClr>
                <a:schemeClr val="lt1"/>
              </a:buClr>
              <a:buSzPct val="100000"/>
              <a:buNone/>
              <a:defRPr sz="2200">
                <a:solidFill>
                  <a:schemeClr val="lt1"/>
                </a:solidFill>
              </a:defRPr>
            </a:lvl4pPr>
            <a:lvl5pPr lvl="4" rtl="0">
              <a:lnSpc>
                <a:spcPct val="100000"/>
              </a:lnSpc>
              <a:spcBef>
                <a:spcPts val="0"/>
              </a:spcBef>
              <a:spcAft>
                <a:spcPts val="0"/>
              </a:spcAft>
              <a:buClr>
                <a:schemeClr val="lt1"/>
              </a:buClr>
              <a:buSzPct val="100000"/>
              <a:buNone/>
              <a:defRPr sz="2200">
                <a:solidFill>
                  <a:schemeClr val="lt1"/>
                </a:solidFill>
              </a:defRPr>
            </a:lvl5pPr>
            <a:lvl6pPr lvl="5" rtl="0">
              <a:lnSpc>
                <a:spcPct val="100000"/>
              </a:lnSpc>
              <a:spcBef>
                <a:spcPts val="0"/>
              </a:spcBef>
              <a:spcAft>
                <a:spcPts val="0"/>
              </a:spcAft>
              <a:buClr>
                <a:schemeClr val="lt1"/>
              </a:buClr>
              <a:buSzPct val="100000"/>
              <a:buNone/>
              <a:defRPr sz="2200">
                <a:solidFill>
                  <a:schemeClr val="lt1"/>
                </a:solidFill>
              </a:defRPr>
            </a:lvl6pPr>
            <a:lvl7pPr lvl="6" rtl="0">
              <a:lnSpc>
                <a:spcPct val="100000"/>
              </a:lnSpc>
              <a:spcBef>
                <a:spcPts val="0"/>
              </a:spcBef>
              <a:spcAft>
                <a:spcPts val="0"/>
              </a:spcAft>
              <a:buClr>
                <a:schemeClr val="lt1"/>
              </a:buClr>
              <a:buSzPct val="100000"/>
              <a:buNone/>
              <a:defRPr sz="2200">
                <a:solidFill>
                  <a:schemeClr val="lt1"/>
                </a:solidFill>
              </a:defRPr>
            </a:lvl7pPr>
            <a:lvl8pPr lvl="7" rtl="0">
              <a:lnSpc>
                <a:spcPct val="100000"/>
              </a:lnSpc>
              <a:spcBef>
                <a:spcPts val="0"/>
              </a:spcBef>
              <a:spcAft>
                <a:spcPts val="0"/>
              </a:spcAft>
              <a:buClr>
                <a:schemeClr val="lt1"/>
              </a:buClr>
              <a:buSzPct val="100000"/>
              <a:buNone/>
              <a:defRPr sz="2200">
                <a:solidFill>
                  <a:schemeClr val="lt1"/>
                </a:solidFill>
              </a:defRPr>
            </a:lvl8pPr>
            <a:lvl9pPr lvl="8" rtl="0">
              <a:lnSpc>
                <a:spcPct val="100000"/>
              </a:lnSpc>
              <a:spcBef>
                <a:spcPts val="0"/>
              </a:spcBef>
              <a:spcAft>
                <a:spcPts val="0"/>
              </a:spcAft>
              <a:buClr>
                <a:schemeClr val="lt1"/>
              </a:buClr>
              <a:buSzPct val="100000"/>
              <a:buNone/>
              <a:defRPr sz="2200">
                <a:solidFill>
                  <a:schemeClr val="lt1"/>
                </a:solidFill>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99"/>
        <p:cNvGrpSpPr/>
        <p:nvPr/>
      </p:nvGrpSpPr>
      <p:grpSpPr>
        <a:xfrm>
          <a:off x="0" y="0"/>
          <a:ext cx="0" cy="0"/>
          <a:chOff x="0" y="0"/>
          <a:chExt cx="0" cy="0"/>
        </a:xfrm>
      </p:grpSpPr>
      <p:sp>
        <p:nvSpPr>
          <p:cNvPr id="100" name="Shape 100"/>
          <p:cNvSpPr/>
          <p:nvPr/>
        </p:nvSpPr>
        <p:spPr>
          <a:xfrm rot="10800000" flipH="1">
            <a:off x="0" y="1686000"/>
            <a:ext cx="9144000" cy="3457500"/>
          </a:xfrm>
          <a:prstGeom prst="rect">
            <a:avLst/>
          </a:prstGeom>
          <a:solidFill>
            <a:schemeClr val="accent4"/>
          </a:solidFill>
          <a:ln>
            <a:noFill/>
          </a:ln>
        </p:spPr>
        <p:txBody>
          <a:bodyPr lIns="91425" tIns="91425" rIns="91425" bIns="91425" anchor="ctr" anchorCtr="0">
            <a:noAutofit/>
          </a:bodyPr>
          <a:lstStyle/>
          <a:p>
            <a:pPr lvl="0">
              <a:spcBef>
                <a:spcPts val="0"/>
              </a:spcBef>
              <a:buNone/>
            </a:pPr>
            <a:endParaRPr/>
          </a:p>
        </p:txBody>
      </p:sp>
      <p:sp>
        <p:nvSpPr>
          <p:cNvPr id="101" name="Shape 101"/>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lIns="91425" tIns="91425" rIns="91425" bIns="91425" anchor="ctr" anchorCtr="0">
            <a:noAutofit/>
          </a:bodyPr>
          <a:lstStyle/>
          <a:p>
            <a:pPr lvl="0">
              <a:spcBef>
                <a:spcPts val="0"/>
              </a:spcBef>
              <a:buNone/>
            </a:pPr>
            <a:endParaRPr/>
          </a:p>
        </p:txBody>
      </p:sp>
      <p:sp>
        <p:nvSpPr>
          <p:cNvPr id="102" name="Shape 102"/>
          <p:cNvSpPr txBox="1">
            <a:spLocks noGrp="1"/>
          </p:cNvSpPr>
          <p:nvPr>
            <p:ph type="title"/>
          </p:nvPr>
        </p:nvSpPr>
        <p:spPr>
          <a:xfrm>
            <a:off x="471900" y="738725"/>
            <a:ext cx="8222100" cy="767700"/>
          </a:xfrm>
          <a:prstGeom prst="rect">
            <a:avLst/>
          </a:prstGeom>
        </p:spPr>
        <p:txBody>
          <a:bodyPr lIns="91425" tIns="91425" rIns="91425" bIns="91425" anchor="b"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03" name="Shape 103"/>
          <p:cNvSpPr txBox="1">
            <a:spLocks noGrp="1"/>
          </p:cNvSpPr>
          <p:nvPr>
            <p:ph type="body" idx="1"/>
          </p:nvPr>
        </p:nvSpPr>
        <p:spPr>
          <a:xfrm>
            <a:off x="471900" y="1919075"/>
            <a:ext cx="8222100" cy="2710200"/>
          </a:xfrm>
          <a:prstGeom prst="rect">
            <a:avLst/>
          </a:prstGeom>
        </p:spPr>
        <p:txBody>
          <a:bodyPr lIns="91425" tIns="91425" rIns="91425" bIns="91425" anchor="t" anchorCtr="0"/>
          <a:lstStyle>
            <a:lvl1pPr lvl="0" rtl="0">
              <a:spcBef>
                <a:spcPts val="0"/>
              </a:spcBef>
              <a:buClr>
                <a:srgbClr val="434343"/>
              </a:buClr>
              <a:buSzPct val="100000"/>
              <a:buFont typeface="Calibri"/>
              <a:defRPr sz="2000">
                <a:solidFill>
                  <a:srgbClr val="434343"/>
                </a:solidFill>
                <a:latin typeface="Calibri"/>
                <a:ea typeface="Calibri"/>
                <a:cs typeface="Calibri"/>
                <a:sym typeface="Calibri"/>
              </a:defRPr>
            </a:lvl1pPr>
            <a:lvl2pPr lvl="1" rtl="0">
              <a:spcBef>
                <a:spcPts val="0"/>
              </a:spcBef>
              <a:buClr>
                <a:srgbClr val="434343"/>
              </a:buClr>
              <a:buSzPct val="100000"/>
              <a:buFont typeface="Calibri"/>
              <a:defRPr sz="1800">
                <a:solidFill>
                  <a:srgbClr val="434343"/>
                </a:solidFill>
                <a:latin typeface="Calibri"/>
                <a:ea typeface="Calibri"/>
                <a:cs typeface="Calibri"/>
                <a:sym typeface="Calibri"/>
              </a:defRPr>
            </a:lvl2pPr>
            <a:lvl3pPr lvl="2" rtl="0">
              <a:spcBef>
                <a:spcPts val="0"/>
              </a:spcBef>
              <a:buClr>
                <a:srgbClr val="434343"/>
              </a:buClr>
              <a:buSzPct val="100000"/>
              <a:buFont typeface="Calibri"/>
              <a:defRPr sz="1600">
                <a:solidFill>
                  <a:srgbClr val="434343"/>
                </a:solidFill>
                <a:latin typeface="Calibri"/>
                <a:ea typeface="Calibri"/>
                <a:cs typeface="Calibri"/>
                <a:sym typeface="Calibri"/>
              </a:defRPr>
            </a:lvl3pPr>
            <a:lvl4pPr lvl="3" rtl="0">
              <a:spcBef>
                <a:spcPts val="0"/>
              </a:spcBef>
              <a:buClr>
                <a:srgbClr val="434343"/>
              </a:buClr>
              <a:buFont typeface="Calibri"/>
              <a:defRPr>
                <a:solidFill>
                  <a:srgbClr val="434343"/>
                </a:solidFill>
                <a:latin typeface="Calibri"/>
                <a:ea typeface="Calibri"/>
                <a:cs typeface="Calibri"/>
                <a:sym typeface="Calibri"/>
              </a:defRPr>
            </a:lvl4pPr>
            <a:lvl5pPr lvl="4" rtl="0">
              <a:spcBef>
                <a:spcPts val="0"/>
              </a:spcBef>
              <a:buClr>
                <a:srgbClr val="434343"/>
              </a:buClr>
              <a:buFont typeface="Calibri"/>
              <a:defRPr>
                <a:solidFill>
                  <a:srgbClr val="434343"/>
                </a:solidFill>
                <a:latin typeface="Calibri"/>
                <a:ea typeface="Calibri"/>
                <a:cs typeface="Calibri"/>
                <a:sym typeface="Calibri"/>
              </a:defRPr>
            </a:lvl5pPr>
            <a:lvl6pPr lvl="5" rtl="0">
              <a:spcBef>
                <a:spcPts val="0"/>
              </a:spcBef>
              <a:buClr>
                <a:srgbClr val="434343"/>
              </a:buClr>
              <a:buFont typeface="Calibri"/>
              <a:defRPr>
                <a:solidFill>
                  <a:srgbClr val="434343"/>
                </a:solidFill>
                <a:latin typeface="Calibri"/>
                <a:ea typeface="Calibri"/>
                <a:cs typeface="Calibri"/>
                <a:sym typeface="Calibri"/>
              </a:defRPr>
            </a:lvl6pPr>
            <a:lvl7pPr lvl="6" rtl="0">
              <a:spcBef>
                <a:spcPts val="0"/>
              </a:spcBef>
              <a:buClr>
                <a:srgbClr val="434343"/>
              </a:buClr>
              <a:buFont typeface="Calibri"/>
              <a:defRPr>
                <a:solidFill>
                  <a:srgbClr val="434343"/>
                </a:solidFill>
                <a:latin typeface="Calibri"/>
                <a:ea typeface="Calibri"/>
                <a:cs typeface="Calibri"/>
                <a:sym typeface="Calibri"/>
              </a:defRPr>
            </a:lvl7pPr>
            <a:lvl8pPr lvl="7" rtl="0">
              <a:spcBef>
                <a:spcPts val="0"/>
              </a:spcBef>
              <a:buClr>
                <a:srgbClr val="434343"/>
              </a:buClr>
              <a:buFont typeface="Calibri"/>
              <a:defRPr>
                <a:solidFill>
                  <a:srgbClr val="434343"/>
                </a:solidFill>
                <a:latin typeface="Calibri"/>
                <a:ea typeface="Calibri"/>
                <a:cs typeface="Calibri"/>
                <a:sym typeface="Calibri"/>
              </a:defRPr>
            </a:lvl8pPr>
            <a:lvl9pPr lvl="8" rtl="0">
              <a:spcBef>
                <a:spcPts val="0"/>
              </a:spcBef>
              <a:buClr>
                <a:srgbClr val="434343"/>
              </a:buClr>
              <a:buFont typeface="Calibri"/>
              <a:defRPr>
                <a:solidFill>
                  <a:srgbClr val="434343"/>
                </a:solidFill>
                <a:latin typeface="Calibri"/>
                <a:ea typeface="Calibri"/>
                <a:cs typeface="Calibri"/>
                <a:sym typeface="Calibri"/>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110"/>
        <p:cNvGrpSpPr/>
        <p:nvPr/>
      </p:nvGrpSpPr>
      <p:grpSpPr>
        <a:xfrm>
          <a:off x="0" y="0"/>
          <a:ext cx="0" cy="0"/>
          <a:chOff x="0" y="0"/>
          <a:chExt cx="0" cy="0"/>
        </a:xfrm>
      </p:grpSpPr>
      <p:sp>
        <p:nvSpPr>
          <p:cNvPr id="111" name="Shape 111"/>
          <p:cNvSpPr/>
          <p:nvPr/>
        </p:nvSpPr>
        <p:spPr>
          <a:xfrm rot="10800000" flipH="1">
            <a:off x="0" y="656400"/>
            <a:ext cx="9144000" cy="4487100"/>
          </a:xfrm>
          <a:prstGeom prst="rect">
            <a:avLst/>
          </a:prstGeom>
          <a:solidFill>
            <a:schemeClr val="accent4"/>
          </a:solidFill>
          <a:ln>
            <a:noFill/>
          </a:ln>
        </p:spPr>
        <p:txBody>
          <a:bodyPr lIns="91425" tIns="91425" rIns="91425" bIns="91425" anchor="ctr" anchorCtr="0">
            <a:noAutofit/>
          </a:bodyPr>
          <a:lstStyle/>
          <a:p>
            <a:pPr lvl="0">
              <a:spcBef>
                <a:spcPts val="0"/>
              </a:spcBef>
              <a:buNone/>
            </a:pPr>
            <a:endParaRPr/>
          </a:p>
        </p:txBody>
      </p:sp>
      <p:sp>
        <p:nvSpPr>
          <p:cNvPr id="112" name="Shape 112"/>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lIns="91425" tIns="91425" rIns="91425" bIns="91425" anchor="ctr" anchorCtr="0">
            <a:noAutofit/>
          </a:bodyPr>
          <a:lstStyle/>
          <a:p>
            <a:pPr lvl="0">
              <a:spcBef>
                <a:spcPts val="0"/>
              </a:spcBef>
              <a:buNone/>
            </a:pPr>
            <a:endParaRPr/>
          </a:p>
        </p:txBody>
      </p:sp>
      <p:sp>
        <p:nvSpPr>
          <p:cNvPr id="113" name="Shape 113"/>
          <p:cNvSpPr txBox="1">
            <a:spLocks noGrp="1"/>
          </p:cNvSpPr>
          <p:nvPr>
            <p:ph type="title"/>
          </p:nvPr>
        </p:nvSpPr>
        <p:spPr>
          <a:xfrm>
            <a:off x="98250" y="16350"/>
            <a:ext cx="8826600" cy="602700"/>
          </a:xfrm>
          <a:prstGeom prst="rect">
            <a:avLst/>
          </a:prstGeom>
        </p:spPr>
        <p:txBody>
          <a:bodyPr lIns="91425" tIns="91425" rIns="91425" bIns="91425" anchor="ctr" anchorCtr="0"/>
          <a:lstStyle>
            <a:lvl1pPr lvl="0" rtl="0">
              <a:spcBef>
                <a:spcPts val="0"/>
              </a:spcBef>
              <a:buSzPct val="100000"/>
              <a:defRPr sz="2000"/>
            </a:lvl1pPr>
            <a:lvl2pPr lvl="1" rtl="0">
              <a:spcBef>
                <a:spcPts val="0"/>
              </a:spcBef>
              <a:buSzPct val="100000"/>
              <a:defRPr sz="1800"/>
            </a:lvl2pPr>
            <a:lvl3pPr lvl="2" rtl="0">
              <a:spcBef>
                <a:spcPts val="0"/>
              </a:spcBef>
              <a:buSzPct val="100000"/>
              <a:defRPr sz="1800"/>
            </a:lvl3pPr>
            <a:lvl4pPr lvl="3" rtl="0">
              <a:spcBef>
                <a:spcPts val="0"/>
              </a:spcBef>
              <a:buSzPct val="100000"/>
              <a:defRPr sz="1800"/>
            </a:lvl4pPr>
            <a:lvl5pPr lvl="4" rtl="0">
              <a:spcBef>
                <a:spcPts val="0"/>
              </a:spcBef>
              <a:buSzPct val="100000"/>
              <a:defRPr sz="1800"/>
            </a:lvl5pPr>
            <a:lvl6pPr lvl="5" rtl="0">
              <a:spcBef>
                <a:spcPts val="0"/>
              </a:spcBef>
              <a:buSzPct val="100000"/>
              <a:defRPr sz="1800"/>
            </a:lvl6pPr>
            <a:lvl7pPr lvl="6" rtl="0">
              <a:spcBef>
                <a:spcPts val="0"/>
              </a:spcBef>
              <a:buSzPct val="100000"/>
              <a:defRPr sz="1800"/>
            </a:lvl7pPr>
            <a:lvl8pPr lvl="7" rtl="0">
              <a:spcBef>
                <a:spcPts val="0"/>
              </a:spcBef>
              <a:buSzPct val="100000"/>
              <a:defRPr sz="1800"/>
            </a:lvl8pPr>
            <a:lvl9pPr lvl="8" rtl="0">
              <a:spcBef>
                <a:spcPts val="0"/>
              </a:spcBef>
              <a:buSzPct val="100000"/>
              <a:defRPr sz="1800"/>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Caption">
    <p:spTree>
      <p:nvGrpSpPr>
        <p:cNvPr id="1" name="Shape 133"/>
        <p:cNvGrpSpPr/>
        <p:nvPr/>
      </p:nvGrpSpPr>
      <p:grpSpPr>
        <a:xfrm>
          <a:off x="0" y="0"/>
          <a:ext cx="0" cy="0"/>
          <a:chOff x="0" y="0"/>
          <a:chExt cx="0" cy="0"/>
        </a:xfrm>
      </p:grpSpPr>
      <p:sp>
        <p:nvSpPr>
          <p:cNvPr id="134" name="Shape 134"/>
          <p:cNvSpPr txBox="1"/>
          <p:nvPr/>
        </p:nvSpPr>
        <p:spPr>
          <a:xfrm rot="10800000" flipH="1">
            <a:off x="0" y="0"/>
            <a:ext cx="9144000" cy="4695900"/>
          </a:xfrm>
          <a:prstGeom prst="rect">
            <a:avLst/>
          </a:prstGeom>
          <a:solidFill>
            <a:schemeClr val="accent4"/>
          </a:solidFill>
          <a:ln>
            <a:noFill/>
          </a:ln>
        </p:spPr>
        <p:txBody>
          <a:bodyPr lIns="91425" tIns="91425" rIns="91425" bIns="91425" anchor="ctr" anchorCtr="0">
            <a:noAutofit/>
          </a:bodyPr>
          <a:lstStyle/>
          <a:p>
            <a:pPr lvl="0">
              <a:spcBef>
                <a:spcPts val="0"/>
              </a:spcBef>
              <a:buNone/>
            </a:pPr>
            <a:endParaRPr/>
          </a:p>
        </p:txBody>
      </p:sp>
      <p:sp>
        <p:nvSpPr>
          <p:cNvPr id="135" name="Shape 135"/>
          <p:cNvSpPr/>
          <p:nvPr/>
        </p:nvSpPr>
        <p:spPr>
          <a:xfrm rot="10800000" flipH="1">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lIns="91425" tIns="91425" rIns="91425" bIns="91425" anchor="ctr" anchorCtr="0">
            <a:noAutofit/>
          </a:bodyPr>
          <a:lstStyle/>
          <a:p>
            <a:pPr lvl="0">
              <a:spcBef>
                <a:spcPts val="0"/>
              </a:spcBef>
              <a:buNone/>
            </a:pPr>
            <a:endParaRPr/>
          </a:p>
        </p:txBody>
      </p:sp>
      <p:sp>
        <p:nvSpPr>
          <p:cNvPr id="136" name="Shape 136"/>
          <p:cNvSpPr txBox="1">
            <a:spLocks noGrp="1"/>
          </p:cNvSpPr>
          <p:nvPr>
            <p:ph type="body" idx="1"/>
          </p:nvPr>
        </p:nvSpPr>
        <p:spPr>
          <a:xfrm>
            <a:off x="57150" y="4696825"/>
            <a:ext cx="8382000" cy="446700"/>
          </a:xfrm>
          <a:prstGeom prst="rect">
            <a:avLst/>
          </a:prstGeom>
        </p:spPr>
        <p:txBody>
          <a:bodyPr lIns="91425" tIns="91425" rIns="91425" bIns="91425" anchor="ctr" anchorCtr="0"/>
          <a:lstStyle>
            <a:lvl1pPr lvl="0" rtl="0">
              <a:lnSpc>
                <a:spcPct val="100000"/>
              </a:lnSpc>
              <a:spcBef>
                <a:spcPts val="0"/>
              </a:spcBef>
              <a:spcAft>
                <a:spcPts val="0"/>
              </a:spcAft>
              <a:buClr>
                <a:schemeClr val="lt1"/>
              </a:buClr>
              <a:buFont typeface="Calibri"/>
              <a:buNone/>
              <a:defRPr>
                <a:solidFill>
                  <a:schemeClr val="lt1"/>
                </a:solidFill>
                <a:latin typeface="Calibri"/>
                <a:ea typeface="Calibri"/>
                <a:cs typeface="Calibri"/>
                <a:sym typeface="Calibri"/>
              </a:defRPr>
            </a:lvl1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140"/>
        <p:cNvGrpSpPr/>
        <p:nvPr/>
      </p:nvGrpSpPr>
      <p:grpSpPr>
        <a:xfrm>
          <a:off x="0" y="0"/>
          <a:ext cx="0" cy="0"/>
          <a:chOff x="0" y="0"/>
          <a:chExt cx="0" cy="0"/>
        </a:xfrm>
      </p:grpSpPr>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Blank (Assembly)">
    <p:bg>
      <p:bgPr>
        <a:solidFill>
          <a:srgbClr val="3E5DAA"/>
        </a:solidFill>
        <a:effectLst/>
      </p:bgPr>
    </p:bg>
    <p:spTree>
      <p:nvGrpSpPr>
        <p:cNvPr id="1" name="Shape 144"/>
        <p:cNvGrpSpPr/>
        <p:nvPr/>
      </p:nvGrpSpPr>
      <p:grpSpPr>
        <a:xfrm>
          <a:off x="0" y="0"/>
          <a:ext cx="0" cy="0"/>
          <a:chOff x="0" y="0"/>
          <a:chExt cx="0" cy="0"/>
        </a:xfrm>
      </p:grpSpPr>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Blank (Classic)">
    <p:bg>
      <p:bgPr>
        <a:solidFill>
          <a:srgbClr val="F37021"/>
        </a:solidFill>
        <a:effectLst/>
      </p:bgPr>
    </p:bg>
    <p:spTree>
      <p:nvGrpSpPr>
        <p:cNvPr id="1" name="Shape 145"/>
        <p:cNvGrpSpPr/>
        <p:nvPr/>
      </p:nvGrpSpPr>
      <p:grpSpPr>
        <a:xfrm>
          <a:off x="0" y="0"/>
          <a:ext cx="0" cy="0"/>
          <a:chOff x="0" y="0"/>
          <a:chExt cx="0" cy="0"/>
        </a:xfrm>
      </p:grpSpPr>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Blank (Ruby)">
    <p:bg>
      <p:bgPr>
        <a:solidFill>
          <a:srgbClr val="EE2D4A"/>
        </a:solidFill>
        <a:effectLst/>
      </p:bgPr>
    </p:bg>
    <p:spTree>
      <p:nvGrpSpPr>
        <p:cNvPr id="1" name="Shape 146"/>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cSld name="Standalone Introduction or Summar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460950" y="2065350"/>
            <a:ext cx="8222100" cy="1012800"/>
          </a:xfrm>
          <a:prstGeom prst="rect">
            <a:avLst/>
          </a:prstGeom>
        </p:spPr>
        <p:txBody>
          <a:bodyPr lIns="91425" tIns="91425" rIns="91425" bIns="91425" anchor="ctr" anchorCtr="0"/>
          <a:lstStyle>
            <a:lvl1pPr lvl="0" rtl="0">
              <a:spcBef>
                <a:spcPts val="0"/>
              </a:spcBef>
              <a:buSzPct val="100000"/>
              <a:defRPr sz="4200"/>
            </a:lvl1pPr>
            <a:lvl2pPr lvl="1" rtl="0">
              <a:spcBef>
                <a:spcPts val="0"/>
              </a:spcBef>
              <a:buSzPct val="100000"/>
              <a:defRPr sz="4200"/>
            </a:lvl2pPr>
            <a:lvl3pPr lvl="2" rtl="0">
              <a:spcBef>
                <a:spcPts val="0"/>
              </a:spcBef>
              <a:buSzPct val="100000"/>
              <a:defRPr sz="4200"/>
            </a:lvl3pPr>
            <a:lvl4pPr lvl="3" rtl="0">
              <a:spcBef>
                <a:spcPts val="0"/>
              </a:spcBef>
              <a:buSzPct val="100000"/>
              <a:defRPr sz="4200"/>
            </a:lvl4pPr>
            <a:lvl5pPr lvl="4" rtl="0">
              <a:spcBef>
                <a:spcPts val="0"/>
              </a:spcBef>
              <a:buSzPct val="100000"/>
              <a:defRPr sz="4200"/>
            </a:lvl5pPr>
            <a:lvl6pPr lvl="5" rtl="0">
              <a:spcBef>
                <a:spcPts val="0"/>
              </a:spcBef>
              <a:buSzPct val="100000"/>
              <a:defRPr sz="4200"/>
            </a:lvl6pPr>
            <a:lvl7pPr lvl="6" rtl="0">
              <a:spcBef>
                <a:spcPts val="0"/>
              </a:spcBef>
              <a:buSzPct val="100000"/>
              <a:defRPr sz="4200"/>
            </a:lvl7pPr>
            <a:lvl8pPr lvl="7" rtl="0">
              <a:spcBef>
                <a:spcPts val="0"/>
              </a:spcBef>
              <a:buSzPct val="100000"/>
              <a:defRPr sz="4200"/>
            </a:lvl8pPr>
            <a:lvl9pPr lvl="8" rtl="0">
              <a:spcBef>
                <a:spcPts val="0"/>
              </a:spcBef>
              <a:buSzPct val="100000"/>
              <a:defRPr sz="4200"/>
            </a:lvl9pPr>
          </a:lstStyle>
          <a:p>
            <a:endParaRPr/>
          </a:p>
        </p:txBody>
      </p:sp>
      <p:pic>
        <p:nvPicPr>
          <p:cNvPr id="18" name="Shape 18" descr="icon-white.png"/>
          <p:cNvPicPr preferRelativeResize="0"/>
          <p:nvPr/>
        </p:nvPicPr>
        <p:blipFill rotWithShape="1">
          <a:blip r:embed="rId2">
            <a:alphaModFix/>
          </a:blip>
          <a:srcRect/>
          <a:stretch/>
        </p:blipFill>
        <p:spPr>
          <a:xfrm>
            <a:off x="8524180" y="4134624"/>
            <a:ext cx="438222" cy="837900"/>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Blank (Field)">
    <p:bg>
      <p:bgPr>
        <a:solidFill>
          <a:srgbClr val="00A349"/>
        </a:solidFill>
        <a:effectLst/>
      </p:bgPr>
    </p:bg>
    <p:spTree>
      <p:nvGrpSpPr>
        <p:cNvPr id="1" name="Shape 147"/>
        <p:cNvGrpSpPr/>
        <p:nvPr/>
      </p:nvGrpSpPr>
      <p:grpSpPr>
        <a:xfrm>
          <a:off x="0" y="0"/>
          <a:ext cx="0" cy="0"/>
          <a:chOff x="0" y="0"/>
          <a:chExt cx="0" cy="0"/>
        </a:xfrm>
      </p:grpSpPr>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cSld name="Blank (Evolve)">
    <p:bg>
      <p:bgPr>
        <a:solidFill>
          <a:srgbClr val="29BEC6"/>
        </a:solidFill>
        <a:effectLst/>
      </p:bgPr>
    </p:bg>
    <p:spTree>
      <p:nvGrpSpPr>
        <p:cNvPr id="1" name="Shape 148"/>
        <p:cNvGrpSpPr/>
        <p:nvPr/>
      </p:nvGrpSpPr>
      <p:grpSpPr>
        <a:xfrm>
          <a:off x="0" y="0"/>
          <a:ext cx="0" cy="0"/>
          <a:chOff x="0" y="0"/>
          <a:chExt cx="0" cy="0"/>
        </a:xfrm>
      </p:grpSpPr>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cSld name="Blank (Hack)">
    <p:bg>
      <p:bgPr>
        <a:solidFill>
          <a:srgbClr val="4C3896"/>
        </a:solidFill>
        <a:effectLst/>
      </p:bgPr>
    </p:bg>
    <p:spTree>
      <p:nvGrpSpPr>
        <p:cNvPr id="1" name="Shape 149"/>
        <p:cNvGrpSpPr/>
        <p:nvPr/>
      </p:nvGrpSpPr>
      <p:grpSpPr>
        <a:xfrm>
          <a:off x="0" y="0"/>
          <a:ext cx="0" cy="0"/>
          <a:chOff x="0" y="0"/>
          <a:chExt cx="0" cy="0"/>
        </a:xfrm>
      </p:grpSpPr>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cSld name="Blank (Sprint)">
    <p:bg>
      <p:bgPr>
        <a:solidFill>
          <a:srgbClr val="BE1A8C"/>
        </a:solidFill>
        <a:effectLst/>
      </p:bgPr>
    </p:bg>
    <p:spTree>
      <p:nvGrpSpPr>
        <p:cNvPr id="1" name="Shape 150"/>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9"/>
        <p:cNvGrpSpPr/>
        <p:nvPr/>
      </p:nvGrpSpPr>
      <p:grpSpPr>
        <a:xfrm>
          <a:off x="0" y="0"/>
          <a:ext cx="0" cy="0"/>
          <a:chOff x="0" y="0"/>
          <a:chExt cx="0" cy="0"/>
        </a:xfrm>
      </p:grpSpPr>
      <p:sp>
        <p:nvSpPr>
          <p:cNvPr id="20" name="Shape 20"/>
          <p:cNvSpPr/>
          <p:nvPr/>
        </p:nvSpPr>
        <p:spPr>
          <a:xfrm rot="10800000" flipH="1">
            <a:off x="0" y="1686000"/>
            <a:ext cx="9144000" cy="3457500"/>
          </a:xfrm>
          <a:prstGeom prst="rect">
            <a:avLst/>
          </a:prstGeom>
          <a:solidFill>
            <a:schemeClr val="accent4"/>
          </a:solidFill>
          <a:ln>
            <a:noFill/>
          </a:ln>
        </p:spPr>
        <p:txBody>
          <a:bodyPr lIns="91425" tIns="91425" rIns="91425" bIns="91425" anchor="ctr" anchorCtr="0">
            <a:noAutofit/>
          </a:bodyPr>
          <a:lstStyle/>
          <a:p>
            <a:pPr lvl="0">
              <a:spcBef>
                <a:spcPts val="0"/>
              </a:spcBef>
              <a:buNone/>
            </a:pPr>
            <a:endParaRPr/>
          </a:p>
        </p:txBody>
      </p:sp>
      <p:sp>
        <p:nvSpPr>
          <p:cNvPr id="21" name="Shape 21"/>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lIns="91425" tIns="91425" rIns="91425" bIns="91425" anchor="ctr" anchorCtr="0">
            <a:noAutofit/>
          </a:bodyPr>
          <a:lstStyle/>
          <a:p>
            <a:pPr lvl="0">
              <a:spcBef>
                <a:spcPts val="0"/>
              </a:spcBef>
              <a:buNone/>
            </a:pPr>
            <a:endParaRPr/>
          </a:p>
        </p:txBody>
      </p:sp>
      <p:sp>
        <p:nvSpPr>
          <p:cNvPr id="22" name="Shape 22"/>
          <p:cNvSpPr txBox="1">
            <a:spLocks noGrp="1"/>
          </p:cNvSpPr>
          <p:nvPr>
            <p:ph type="title"/>
          </p:nvPr>
        </p:nvSpPr>
        <p:spPr>
          <a:xfrm>
            <a:off x="471900" y="738725"/>
            <a:ext cx="8222100" cy="767700"/>
          </a:xfrm>
          <a:prstGeom prst="rect">
            <a:avLst/>
          </a:prstGeom>
        </p:spPr>
        <p:txBody>
          <a:bodyPr lIns="91425" tIns="91425" rIns="91425" bIns="91425" anchor="b"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23" name="Shape 23"/>
          <p:cNvSpPr txBox="1">
            <a:spLocks noGrp="1"/>
          </p:cNvSpPr>
          <p:nvPr>
            <p:ph type="body" idx="1"/>
          </p:nvPr>
        </p:nvSpPr>
        <p:spPr>
          <a:xfrm>
            <a:off x="471900" y="1919075"/>
            <a:ext cx="8222100" cy="2710200"/>
          </a:xfrm>
          <a:prstGeom prst="rect">
            <a:avLst/>
          </a:prstGeom>
        </p:spPr>
        <p:txBody>
          <a:bodyPr lIns="91425" tIns="91425" rIns="91425" bIns="91425" anchor="t" anchorCtr="0"/>
          <a:lstStyle>
            <a:lvl1pPr lvl="0" rtl="0">
              <a:spcBef>
                <a:spcPts val="0"/>
              </a:spcBef>
              <a:buClr>
                <a:srgbClr val="434343"/>
              </a:buClr>
              <a:buSzPct val="100000"/>
              <a:buFont typeface="Calibri"/>
              <a:defRPr sz="2000">
                <a:solidFill>
                  <a:srgbClr val="434343"/>
                </a:solidFill>
                <a:latin typeface="Calibri"/>
                <a:ea typeface="Calibri"/>
                <a:cs typeface="Calibri"/>
                <a:sym typeface="Calibri"/>
              </a:defRPr>
            </a:lvl1pPr>
            <a:lvl2pPr lvl="1" rtl="0">
              <a:spcBef>
                <a:spcPts val="0"/>
              </a:spcBef>
              <a:buClr>
                <a:srgbClr val="434343"/>
              </a:buClr>
              <a:buSzPct val="100000"/>
              <a:buFont typeface="Calibri"/>
              <a:defRPr sz="1800">
                <a:solidFill>
                  <a:srgbClr val="434343"/>
                </a:solidFill>
                <a:latin typeface="Calibri"/>
                <a:ea typeface="Calibri"/>
                <a:cs typeface="Calibri"/>
                <a:sym typeface="Calibri"/>
              </a:defRPr>
            </a:lvl2pPr>
            <a:lvl3pPr lvl="2" rtl="0">
              <a:spcBef>
                <a:spcPts val="0"/>
              </a:spcBef>
              <a:buClr>
                <a:srgbClr val="434343"/>
              </a:buClr>
              <a:buSzPct val="100000"/>
              <a:buFont typeface="Calibri"/>
              <a:defRPr sz="1600">
                <a:solidFill>
                  <a:srgbClr val="434343"/>
                </a:solidFill>
                <a:latin typeface="Calibri"/>
                <a:ea typeface="Calibri"/>
                <a:cs typeface="Calibri"/>
                <a:sym typeface="Calibri"/>
              </a:defRPr>
            </a:lvl3pPr>
            <a:lvl4pPr lvl="3" rtl="0">
              <a:spcBef>
                <a:spcPts val="0"/>
              </a:spcBef>
              <a:buClr>
                <a:srgbClr val="434343"/>
              </a:buClr>
              <a:buFont typeface="Calibri"/>
              <a:defRPr>
                <a:solidFill>
                  <a:srgbClr val="434343"/>
                </a:solidFill>
                <a:latin typeface="Calibri"/>
                <a:ea typeface="Calibri"/>
                <a:cs typeface="Calibri"/>
                <a:sym typeface="Calibri"/>
              </a:defRPr>
            </a:lvl4pPr>
            <a:lvl5pPr lvl="4" rtl="0">
              <a:spcBef>
                <a:spcPts val="0"/>
              </a:spcBef>
              <a:buClr>
                <a:srgbClr val="434343"/>
              </a:buClr>
              <a:buFont typeface="Calibri"/>
              <a:defRPr>
                <a:solidFill>
                  <a:srgbClr val="434343"/>
                </a:solidFill>
                <a:latin typeface="Calibri"/>
                <a:ea typeface="Calibri"/>
                <a:cs typeface="Calibri"/>
                <a:sym typeface="Calibri"/>
              </a:defRPr>
            </a:lvl5pPr>
            <a:lvl6pPr lvl="5" rtl="0">
              <a:spcBef>
                <a:spcPts val="0"/>
              </a:spcBef>
              <a:buClr>
                <a:srgbClr val="434343"/>
              </a:buClr>
              <a:buFont typeface="Calibri"/>
              <a:defRPr>
                <a:solidFill>
                  <a:srgbClr val="434343"/>
                </a:solidFill>
                <a:latin typeface="Calibri"/>
                <a:ea typeface="Calibri"/>
                <a:cs typeface="Calibri"/>
                <a:sym typeface="Calibri"/>
              </a:defRPr>
            </a:lvl6pPr>
            <a:lvl7pPr lvl="6" rtl="0">
              <a:spcBef>
                <a:spcPts val="0"/>
              </a:spcBef>
              <a:buClr>
                <a:srgbClr val="434343"/>
              </a:buClr>
              <a:buFont typeface="Calibri"/>
              <a:defRPr>
                <a:solidFill>
                  <a:srgbClr val="434343"/>
                </a:solidFill>
                <a:latin typeface="Calibri"/>
                <a:ea typeface="Calibri"/>
                <a:cs typeface="Calibri"/>
                <a:sym typeface="Calibri"/>
              </a:defRPr>
            </a:lvl7pPr>
            <a:lvl8pPr lvl="7" rtl="0">
              <a:spcBef>
                <a:spcPts val="0"/>
              </a:spcBef>
              <a:buClr>
                <a:srgbClr val="434343"/>
              </a:buClr>
              <a:buFont typeface="Calibri"/>
              <a:defRPr>
                <a:solidFill>
                  <a:srgbClr val="434343"/>
                </a:solidFill>
                <a:latin typeface="Calibri"/>
                <a:ea typeface="Calibri"/>
                <a:cs typeface="Calibri"/>
                <a:sym typeface="Calibri"/>
              </a:defRPr>
            </a:lvl8pPr>
            <a:lvl9pPr lvl="8" rtl="0">
              <a:spcBef>
                <a:spcPts val="0"/>
              </a:spcBef>
              <a:buClr>
                <a:srgbClr val="434343"/>
              </a:buClr>
              <a:buFont typeface="Calibri"/>
              <a:defRPr>
                <a:solidFill>
                  <a:srgbClr val="434343"/>
                </a:solidFill>
                <a:latin typeface="Calibri"/>
                <a:ea typeface="Calibri"/>
                <a:cs typeface="Calibri"/>
                <a:sym typeface="Calibri"/>
              </a:defRPr>
            </a:lvl9pPr>
          </a:lstStyle>
          <a:p>
            <a:endParaRPr/>
          </a:p>
        </p:txBody>
      </p:sp>
      <p:pic>
        <p:nvPicPr>
          <p:cNvPr id="24" name="Shape 24" descr="icon-beacon.png"/>
          <p:cNvPicPr preferRelativeResize="0"/>
          <p:nvPr/>
        </p:nvPicPr>
        <p:blipFill rotWithShape="1">
          <a:blip r:embed="rId2">
            <a:alphaModFix/>
          </a:blip>
          <a:srcRect/>
          <a:stretch/>
        </p:blipFill>
        <p:spPr>
          <a:xfrm>
            <a:off x="8524180" y="4134624"/>
            <a:ext cx="438222" cy="83790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32"/>
        <p:cNvGrpSpPr/>
        <p:nvPr/>
      </p:nvGrpSpPr>
      <p:grpSpPr>
        <a:xfrm>
          <a:off x="0" y="0"/>
          <a:ext cx="0" cy="0"/>
          <a:chOff x="0" y="0"/>
          <a:chExt cx="0" cy="0"/>
        </a:xfrm>
      </p:grpSpPr>
      <p:sp>
        <p:nvSpPr>
          <p:cNvPr id="33" name="Shape 33"/>
          <p:cNvSpPr/>
          <p:nvPr/>
        </p:nvSpPr>
        <p:spPr>
          <a:xfrm rot="10800000" flipH="1">
            <a:off x="0" y="656400"/>
            <a:ext cx="9144000" cy="4487100"/>
          </a:xfrm>
          <a:prstGeom prst="rect">
            <a:avLst/>
          </a:prstGeom>
          <a:solidFill>
            <a:schemeClr val="accent4"/>
          </a:solidFill>
          <a:ln>
            <a:noFill/>
          </a:ln>
        </p:spPr>
        <p:txBody>
          <a:bodyPr lIns="91425" tIns="91425" rIns="91425" bIns="91425" anchor="ctr" anchorCtr="0">
            <a:noAutofit/>
          </a:bodyPr>
          <a:lstStyle/>
          <a:p>
            <a:pPr lvl="0">
              <a:spcBef>
                <a:spcPts val="0"/>
              </a:spcBef>
              <a:buNone/>
            </a:pPr>
            <a:endParaRPr/>
          </a:p>
        </p:txBody>
      </p:sp>
      <p:sp>
        <p:nvSpPr>
          <p:cNvPr id="34" name="Shape 34"/>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lIns="91425" tIns="91425" rIns="91425" bIns="91425" anchor="ctr" anchorCtr="0">
            <a:noAutofit/>
          </a:bodyPr>
          <a:lstStyle/>
          <a:p>
            <a:pPr lvl="0">
              <a:spcBef>
                <a:spcPts val="0"/>
              </a:spcBef>
              <a:buNone/>
            </a:pPr>
            <a:endParaRPr/>
          </a:p>
        </p:txBody>
      </p:sp>
      <p:sp>
        <p:nvSpPr>
          <p:cNvPr id="35" name="Shape 35"/>
          <p:cNvSpPr txBox="1">
            <a:spLocks noGrp="1"/>
          </p:cNvSpPr>
          <p:nvPr>
            <p:ph type="title"/>
          </p:nvPr>
        </p:nvSpPr>
        <p:spPr>
          <a:xfrm>
            <a:off x="98250" y="16350"/>
            <a:ext cx="8826600" cy="602700"/>
          </a:xfrm>
          <a:prstGeom prst="rect">
            <a:avLst/>
          </a:prstGeom>
        </p:spPr>
        <p:txBody>
          <a:bodyPr lIns="91425" tIns="91425" rIns="91425" bIns="91425" anchor="ctr" anchorCtr="0"/>
          <a:lstStyle>
            <a:lvl1pPr lvl="0" rtl="0">
              <a:spcBef>
                <a:spcPts val="0"/>
              </a:spcBef>
              <a:buSzPct val="100000"/>
              <a:defRPr sz="2000"/>
            </a:lvl1pPr>
            <a:lvl2pPr lvl="1" rtl="0">
              <a:spcBef>
                <a:spcPts val="0"/>
              </a:spcBef>
              <a:buSzPct val="100000"/>
              <a:defRPr sz="1800"/>
            </a:lvl2pPr>
            <a:lvl3pPr lvl="2" rtl="0">
              <a:spcBef>
                <a:spcPts val="0"/>
              </a:spcBef>
              <a:buSzPct val="100000"/>
              <a:defRPr sz="1800"/>
            </a:lvl3pPr>
            <a:lvl4pPr lvl="3" rtl="0">
              <a:spcBef>
                <a:spcPts val="0"/>
              </a:spcBef>
              <a:buSzPct val="100000"/>
              <a:defRPr sz="1800"/>
            </a:lvl4pPr>
            <a:lvl5pPr lvl="4" rtl="0">
              <a:spcBef>
                <a:spcPts val="0"/>
              </a:spcBef>
              <a:buSzPct val="100000"/>
              <a:defRPr sz="1800"/>
            </a:lvl5pPr>
            <a:lvl6pPr lvl="5" rtl="0">
              <a:spcBef>
                <a:spcPts val="0"/>
              </a:spcBef>
              <a:buSzPct val="100000"/>
              <a:defRPr sz="1800"/>
            </a:lvl6pPr>
            <a:lvl7pPr lvl="6" rtl="0">
              <a:spcBef>
                <a:spcPts val="0"/>
              </a:spcBef>
              <a:buSzPct val="100000"/>
              <a:defRPr sz="1800"/>
            </a:lvl7pPr>
            <a:lvl8pPr lvl="7" rtl="0">
              <a:spcBef>
                <a:spcPts val="0"/>
              </a:spcBef>
              <a:buSzPct val="100000"/>
              <a:defRPr sz="1800"/>
            </a:lvl8pPr>
            <a:lvl9pPr lvl="8" rtl="0">
              <a:spcBef>
                <a:spcPts val="0"/>
              </a:spcBef>
              <a:buSzPct val="100000"/>
              <a:defRPr sz="1800"/>
            </a:lvl9pPr>
          </a:lstStyle>
          <a:p>
            <a:endParaRPr/>
          </a:p>
        </p:txBody>
      </p:sp>
      <p:pic>
        <p:nvPicPr>
          <p:cNvPr id="36" name="Shape 36" descr="icon-beacon.png"/>
          <p:cNvPicPr preferRelativeResize="0"/>
          <p:nvPr/>
        </p:nvPicPr>
        <p:blipFill rotWithShape="1">
          <a:blip r:embed="rId2">
            <a:alphaModFix/>
          </a:blip>
          <a:srcRect/>
          <a:stretch/>
        </p:blipFill>
        <p:spPr>
          <a:xfrm>
            <a:off x="8524180" y="4134624"/>
            <a:ext cx="438222" cy="83790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37"/>
        <p:cNvGrpSpPr/>
        <p:nvPr/>
      </p:nvGrpSpPr>
      <p:grpSpPr>
        <a:xfrm>
          <a:off x="0" y="0"/>
          <a:ext cx="0" cy="0"/>
          <a:chOff x="0" y="0"/>
          <a:chExt cx="0" cy="0"/>
        </a:xfrm>
      </p:grpSpPr>
      <p:sp>
        <p:nvSpPr>
          <p:cNvPr id="38" name="Shape 38"/>
          <p:cNvSpPr txBox="1"/>
          <p:nvPr/>
        </p:nvSpPr>
        <p:spPr>
          <a:xfrm rot="10800000" flipH="1">
            <a:off x="3276600" y="25"/>
            <a:ext cx="5867400" cy="5143500"/>
          </a:xfrm>
          <a:prstGeom prst="rect">
            <a:avLst/>
          </a:prstGeom>
          <a:solidFill>
            <a:schemeClr val="accent4"/>
          </a:solidFill>
          <a:ln>
            <a:noFill/>
          </a:ln>
        </p:spPr>
        <p:txBody>
          <a:bodyPr lIns="91425" tIns="91425" rIns="91425" bIns="91425" anchor="ctr" anchorCtr="0">
            <a:noAutofit/>
          </a:bodyPr>
          <a:lstStyle/>
          <a:p>
            <a:pPr lvl="0">
              <a:spcBef>
                <a:spcPts val="0"/>
              </a:spcBef>
              <a:buNone/>
            </a:pPr>
            <a:endParaRPr/>
          </a:p>
        </p:txBody>
      </p:sp>
      <p:sp>
        <p:nvSpPr>
          <p:cNvPr id="39" name="Shape 39"/>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lIns="91425" tIns="91425" rIns="91425" bIns="91425" anchor="ctr" anchorCtr="0">
            <a:noAutofit/>
          </a:bodyPr>
          <a:lstStyle/>
          <a:p>
            <a:pPr lvl="0">
              <a:spcBef>
                <a:spcPts val="0"/>
              </a:spcBef>
              <a:buNone/>
            </a:pPr>
            <a:endParaRPr/>
          </a:p>
        </p:txBody>
      </p:sp>
      <p:sp>
        <p:nvSpPr>
          <p:cNvPr id="40" name="Shape 40"/>
          <p:cNvSpPr txBox="1">
            <a:spLocks noGrp="1"/>
          </p:cNvSpPr>
          <p:nvPr>
            <p:ph type="title"/>
          </p:nvPr>
        </p:nvSpPr>
        <p:spPr>
          <a:xfrm>
            <a:off x="226077" y="357800"/>
            <a:ext cx="2808000" cy="953400"/>
          </a:xfrm>
          <a:prstGeom prst="rect">
            <a:avLst/>
          </a:prstGeom>
        </p:spPr>
        <p:txBody>
          <a:bodyPr lIns="91425" tIns="91425" rIns="91425" bIns="91425" anchor="b" anchorCtr="0"/>
          <a:lstStyle>
            <a:lvl1pPr lvl="0" rtl="0">
              <a:spcBef>
                <a:spcPts val="0"/>
              </a:spcBef>
              <a:buSzPct val="100000"/>
              <a:defRPr sz="2400"/>
            </a:lvl1pPr>
            <a:lvl2pPr lvl="1" rtl="0">
              <a:spcBef>
                <a:spcPts val="0"/>
              </a:spcBef>
              <a:buSzPct val="100000"/>
              <a:defRPr sz="2400"/>
            </a:lvl2pPr>
            <a:lvl3pPr lvl="2" rtl="0">
              <a:spcBef>
                <a:spcPts val="0"/>
              </a:spcBef>
              <a:buSzPct val="100000"/>
              <a:defRPr sz="2400"/>
            </a:lvl3pPr>
            <a:lvl4pPr lvl="3" rtl="0">
              <a:spcBef>
                <a:spcPts val="0"/>
              </a:spcBef>
              <a:buSzPct val="100000"/>
              <a:defRPr sz="2400"/>
            </a:lvl4pPr>
            <a:lvl5pPr lvl="4" rtl="0">
              <a:spcBef>
                <a:spcPts val="0"/>
              </a:spcBef>
              <a:buSzPct val="100000"/>
              <a:defRPr sz="2400"/>
            </a:lvl5pPr>
            <a:lvl6pPr lvl="5" rtl="0">
              <a:spcBef>
                <a:spcPts val="0"/>
              </a:spcBef>
              <a:buSzPct val="100000"/>
              <a:defRPr sz="2400"/>
            </a:lvl6pPr>
            <a:lvl7pPr lvl="6" rtl="0">
              <a:spcBef>
                <a:spcPts val="0"/>
              </a:spcBef>
              <a:buSzPct val="100000"/>
              <a:defRPr sz="2400"/>
            </a:lvl7pPr>
            <a:lvl8pPr lvl="7" rtl="0">
              <a:spcBef>
                <a:spcPts val="0"/>
              </a:spcBef>
              <a:buSzPct val="100000"/>
              <a:defRPr sz="2400"/>
            </a:lvl8pPr>
            <a:lvl9pPr lvl="8" rtl="0">
              <a:spcBef>
                <a:spcPts val="0"/>
              </a:spcBef>
              <a:buSzPct val="100000"/>
              <a:defRPr sz="2400"/>
            </a:lvl9pPr>
          </a:lstStyle>
          <a:p>
            <a:endParaRPr/>
          </a:p>
        </p:txBody>
      </p:sp>
      <p:sp>
        <p:nvSpPr>
          <p:cNvPr id="41" name="Shape 41"/>
          <p:cNvSpPr txBox="1">
            <a:spLocks noGrp="1"/>
          </p:cNvSpPr>
          <p:nvPr>
            <p:ph type="body" idx="1"/>
          </p:nvPr>
        </p:nvSpPr>
        <p:spPr>
          <a:xfrm>
            <a:off x="226075" y="1465800"/>
            <a:ext cx="2808000" cy="3163500"/>
          </a:xfrm>
          <a:prstGeom prst="rect">
            <a:avLst/>
          </a:prstGeom>
        </p:spPr>
        <p:txBody>
          <a:bodyPr lIns="91425" tIns="91425" rIns="91425" bIns="91425" anchor="t" anchorCtr="0"/>
          <a:lstStyle>
            <a:lvl1pPr lvl="0" rtl="0">
              <a:spcBef>
                <a:spcPts val="0"/>
              </a:spcBef>
              <a:buClr>
                <a:schemeClr val="lt1"/>
              </a:buClr>
              <a:buFont typeface="Calibri"/>
              <a:defRPr>
                <a:solidFill>
                  <a:schemeClr val="lt1"/>
                </a:solidFill>
                <a:latin typeface="Calibri"/>
                <a:ea typeface="Calibri"/>
                <a:cs typeface="Calibri"/>
                <a:sym typeface="Calibri"/>
              </a:defRPr>
            </a:lvl1pPr>
            <a:lvl2pPr lvl="1" rtl="0">
              <a:spcBef>
                <a:spcPts val="0"/>
              </a:spcBef>
              <a:buClr>
                <a:schemeClr val="lt1"/>
              </a:buClr>
              <a:buSzPct val="100000"/>
              <a:buFont typeface="Calibri"/>
              <a:defRPr sz="1600">
                <a:solidFill>
                  <a:schemeClr val="lt1"/>
                </a:solidFill>
                <a:latin typeface="Calibri"/>
                <a:ea typeface="Calibri"/>
                <a:cs typeface="Calibri"/>
                <a:sym typeface="Calibri"/>
              </a:defRPr>
            </a:lvl2pPr>
            <a:lvl3pPr lvl="2" rtl="0">
              <a:spcBef>
                <a:spcPts val="0"/>
              </a:spcBef>
              <a:buClr>
                <a:schemeClr val="lt1"/>
              </a:buClr>
              <a:buFont typeface="Calibri"/>
              <a:defRPr>
                <a:solidFill>
                  <a:schemeClr val="lt1"/>
                </a:solidFill>
                <a:latin typeface="Calibri"/>
                <a:ea typeface="Calibri"/>
                <a:cs typeface="Calibri"/>
                <a:sym typeface="Calibri"/>
              </a:defRPr>
            </a:lvl3pPr>
            <a:lvl4pPr lvl="3" rtl="0">
              <a:spcBef>
                <a:spcPts val="0"/>
              </a:spcBef>
              <a:buClr>
                <a:schemeClr val="lt1"/>
              </a:buClr>
              <a:buSzPct val="100000"/>
              <a:buFont typeface="Calibri"/>
              <a:defRPr sz="1200">
                <a:solidFill>
                  <a:schemeClr val="lt1"/>
                </a:solidFill>
                <a:latin typeface="Calibri"/>
                <a:ea typeface="Calibri"/>
                <a:cs typeface="Calibri"/>
                <a:sym typeface="Calibri"/>
              </a:defRPr>
            </a:lvl4pPr>
            <a:lvl5pPr lvl="4" rtl="0">
              <a:spcBef>
                <a:spcPts val="0"/>
              </a:spcBef>
              <a:buClr>
                <a:schemeClr val="lt1"/>
              </a:buClr>
              <a:buSzPct val="100000"/>
              <a:buFont typeface="Calibri"/>
              <a:defRPr sz="1200">
                <a:solidFill>
                  <a:schemeClr val="lt1"/>
                </a:solidFill>
                <a:latin typeface="Calibri"/>
                <a:ea typeface="Calibri"/>
                <a:cs typeface="Calibri"/>
                <a:sym typeface="Calibri"/>
              </a:defRPr>
            </a:lvl5pPr>
            <a:lvl6pPr lvl="5" rtl="0">
              <a:spcBef>
                <a:spcPts val="0"/>
              </a:spcBef>
              <a:buClr>
                <a:schemeClr val="lt1"/>
              </a:buClr>
              <a:buSzPct val="100000"/>
              <a:buFont typeface="Calibri"/>
              <a:defRPr sz="1200">
                <a:solidFill>
                  <a:schemeClr val="lt1"/>
                </a:solidFill>
                <a:latin typeface="Calibri"/>
                <a:ea typeface="Calibri"/>
                <a:cs typeface="Calibri"/>
                <a:sym typeface="Calibri"/>
              </a:defRPr>
            </a:lvl6pPr>
            <a:lvl7pPr lvl="6" rtl="0">
              <a:spcBef>
                <a:spcPts val="0"/>
              </a:spcBef>
              <a:buClr>
                <a:schemeClr val="lt1"/>
              </a:buClr>
              <a:buSzPct val="100000"/>
              <a:buFont typeface="Calibri"/>
              <a:defRPr sz="1200">
                <a:solidFill>
                  <a:schemeClr val="lt1"/>
                </a:solidFill>
                <a:latin typeface="Calibri"/>
                <a:ea typeface="Calibri"/>
                <a:cs typeface="Calibri"/>
                <a:sym typeface="Calibri"/>
              </a:defRPr>
            </a:lvl7pPr>
            <a:lvl8pPr lvl="7" rtl="0">
              <a:spcBef>
                <a:spcPts val="0"/>
              </a:spcBef>
              <a:buClr>
                <a:schemeClr val="lt1"/>
              </a:buClr>
              <a:buSzPct val="100000"/>
              <a:buFont typeface="Calibri"/>
              <a:defRPr sz="1200">
                <a:solidFill>
                  <a:schemeClr val="lt1"/>
                </a:solidFill>
                <a:latin typeface="Calibri"/>
                <a:ea typeface="Calibri"/>
                <a:cs typeface="Calibri"/>
                <a:sym typeface="Calibri"/>
              </a:defRPr>
            </a:lvl8pPr>
            <a:lvl9pPr lvl="8" rtl="0">
              <a:spcBef>
                <a:spcPts val="0"/>
              </a:spcBef>
              <a:buClr>
                <a:schemeClr val="lt1"/>
              </a:buClr>
              <a:buSzPct val="100000"/>
              <a:buFont typeface="Calibri"/>
              <a:defRPr sz="1200">
                <a:solidFill>
                  <a:schemeClr val="lt1"/>
                </a:solidFill>
                <a:latin typeface="Calibri"/>
                <a:ea typeface="Calibri"/>
                <a:cs typeface="Calibri"/>
                <a:sym typeface="Calibri"/>
              </a:defRPr>
            </a:lvl9pPr>
          </a:lstStyle>
          <a:p>
            <a:endParaRPr/>
          </a:p>
        </p:txBody>
      </p:sp>
      <p:pic>
        <p:nvPicPr>
          <p:cNvPr id="42" name="Shape 42" descr="icon-beacon.png"/>
          <p:cNvPicPr preferRelativeResize="0"/>
          <p:nvPr/>
        </p:nvPicPr>
        <p:blipFill rotWithShape="1">
          <a:blip r:embed="rId2">
            <a:alphaModFix/>
          </a:blip>
          <a:srcRect/>
          <a:stretch/>
        </p:blipFill>
        <p:spPr>
          <a:xfrm>
            <a:off x="8524180" y="4134624"/>
            <a:ext cx="438222" cy="83790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Main Point">
    <p:spTree>
      <p:nvGrpSpPr>
        <p:cNvPr id="1" name="Shape 43"/>
        <p:cNvGrpSpPr/>
        <p:nvPr/>
      </p:nvGrpSpPr>
      <p:grpSpPr>
        <a:xfrm>
          <a:off x="0" y="0"/>
          <a:ext cx="0" cy="0"/>
          <a:chOff x="0" y="0"/>
          <a:chExt cx="0" cy="0"/>
        </a:xfrm>
      </p:grpSpPr>
      <p:sp>
        <p:nvSpPr>
          <p:cNvPr id="44" name="Shape 44"/>
          <p:cNvSpPr txBox="1">
            <a:spLocks noGrp="1"/>
          </p:cNvSpPr>
          <p:nvPr>
            <p:ph type="title"/>
          </p:nvPr>
        </p:nvSpPr>
        <p:spPr>
          <a:xfrm>
            <a:off x="490250" y="488250"/>
            <a:ext cx="8034000" cy="4090800"/>
          </a:xfrm>
          <a:prstGeom prst="rect">
            <a:avLst/>
          </a:prstGeom>
        </p:spPr>
        <p:txBody>
          <a:bodyPr lIns="91425" tIns="91425" rIns="91425" bIns="91425" anchor="ctr" anchorCtr="0"/>
          <a:lstStyle>
            <a:lvl1pPr lvl="0" rtl="0">
              <a:spcBef>
                <a:spcPts val="0"/>
              </a:spcBef>
              <a:buSzPct val="100000"/>
              <a:defRPr sz="6000"/>
            </a:lvl1pPr>
            <a:lvl2pPr lvl="1" rtl="0">
              <a:spcBef>
                <a:spcPts val="0"/>
              </a:spcBef>
              <a:buSzPct val="100000"/>
              <a:defRPr sz="6000"/>
            </a:lvl2pPr>
            <a:lvl3pPr lvl="2" rtl="0">
              <a:spcBef>
                <a:spcPts val="0"/>
              </a:spcBef>
              <a:buSzPct val="100000"/>
              <a:defRPr sz="6000"/>
            </a:lvl3pPr>
            <a:lvl4pPr lvl="3" rtl="0">
              <a:spcBef>
                <a:spcPts val="0"/>
              </a:spcBef>
              <a:buSzPct val="100000"/>
              <a:defRPr sz="6000"/>
            </a:lvl4pPr>
            <a:lvl5pPr lvl="4" rtl="0">
              <a:spcBef>
                <a:spcPts val="0"/>
              </a:spcBef>
              <a:buSzPct val="100000"/>
              <a:defRPr sz="6000"/>
            </a:lvl5pPr>
            <a:lvl6pPr lvl="5" rtl="0">
              <a:spcBef>
                <a:spcPts val="0"/>
              </a:spcBef>
              <a:buSzPct val="100000"/>
              <a:defRPr sz="6000"/>
            </a:lvl6pPr>
            <a:lvl7pPr lvl="6" rtl="0">
              <a:spcBef>
                <a:spcPts val="0"/>
              </a:spcBef>
              <a:buSzPct val="100000"/>
              <a:defRPr sz="6000"/>
            </a:lvl7pPr>
            <a:lvl8pPr lvl="7" rtl="0">
              <a:spcBef>
                <a:spcPts val="0"/>
              </a:spcBef>
              <a:buSzPct val="100000"/>
              <a:defRPr sz="6000"/>
            </a:lvl8pPr>
            <a:lvl9pPr lvl="8" rtl="0">
              <a:spcBef>
                <a:spcPts val="0"/>
              </a:spcBef>
              <a:buSzPct val="100000"/>
              <a:defRPr sz="6000"/>
            </a:lvl9pPr>
          </a:lstStyle>
          <a:p>
            <a:endParaRPr/>
          </a:p>
        </p:txBody>
      </p:sp>
      <p:pic>
        <p:nvPicPr>
          <p:cNvPr id="45" name="Shape 45" descr="icon-white.png"/>
          <p:cNvPicPr preferRelativeResize="0"/>
          <p:nvPr/>
        </p:nvPicPr>
        <p:blipFill rotWithShape="1">
          <a:blip r:embed="rId2">
            <a:alphaModFix/>
          </a:blip>
          <a:srcRect/>
          <a:stretch/>
        </p:blipFill>
        <p:spPr>
          <a:xfrm>
            <a:off x="8524180" y="4134624"/>
            <a:ext cx="438222" cy="83790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Split Summary">
    <p:spTree>
      <p:nvGrpSpPr>
        <p:cNvPr id="1" name="Shape 46"/>
        <p:cNvGrpSpPr/>
        <p:nvPr/>
      </p:nvGrpSpPr>
      <p:grpSpPr>
        <a:xfrm>
          <a:off x="0" y="0"/>
          <a:ext cx="0" cy="0"/>
          <a:chOff x="0" y="0"/>
          <a:chExt cx="0" cy="0"/>
        </a:xfrm>
      </p:grpSpPr>
      <p:sp>
        <p:nvSpPr>
          <p:cNvPr id="47" name="Shape 47"/>
          <p:cNvSpPr/>
          <p:nvPr/>
        </p:nvSpPr>
        <p:spPr>
          <a:xfrm flipH="1">
            <a:off x="0" y="0"/>
            <a:ext cx="4572000" cy="5143500"/>
          </a:xfrm>
          <a:prstGeom prst="rect">
            <a:avLst/>
          </a:prstGeom>
          <a:solidFill>
            <a:schemeClr val="accent4"/>
          </a:solidFill>
          <a:ln>
            <a:noFill/>
          </a:ln>
        </p:spPr>
        <p:txBody>
          <a:bodyPr lIns="91425" tIns="91425" rIns="91425" bIns="91425" anchor="ctr" anchorCtr="0">
            <a:noAutofit/>
          </a:bodyPr>
          <a:lstStyle/>
          <a:p>
            <a:pPr lvl="0">
              <a:spcBef>
                <a:spcPts val="0"/>
              </a:spcBef>
              <a:buNone/>
            </a:pPr>
            <a:endParaRPr/>
          </a:p>
        </p:txBody>
      </p:sp>
      <p:sp>
        <p:nvSpPr>
          <p:cNvPr id="48" name="Shape 48"/>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lIns="91425" tIns="91425" rIns="91425" bIns="91425" anchor="ctr" anchorCtr="0">
            <a:noAutofit/>
          </a:bodyPr>
          <a:lstStyle/>
          <a:p>
            <a:pPr lvl="0">
              <a:spcBef>
                <a:spcPts val="0"/>
              </a:spcBef>
              <a:buNone/>
            </a:pPr>
            <a:endParaRPr/>
          </a:p>
        </p:txBody>
      </p:sp>
      <p:sp>
        <p:nvSpPr>
          <p:cNvPr id="49" name="Shape 49"/>
          <p:cNvSpPr txBox="1">
            <a:spLocks noGrp="1"/>
          </p:cNvSpPr>
          <p:nvPr>
            <p:ph type="title"/>
          </p:nvPr>
        </p:nvSpPr>
        <p:spPr>
          <a:xfrm>
            <a:off x="265500" y="1233175"/>
            <a:ext cx="4045200" cy="1482300"/>
          </a:xfrm>
          <a:prstGeom prst="rect">
            <a:avLst/>
          </a:prstGeom>
        </p:spPr>
        <p:txBody>
          <a:bodyPr lIns="91425" tIns="91425" rIns="91425" bIns="91425" anchor="b" anchorCtr="0"/>
          <a:lstStyle>
            <a:lvl1pPr lvl="0" algn="ctr" rtl="0">
              <a:spcBef>
                <a:spcPts val="0"/>
              </a:spcBef>
              <a:buClr>
                <a:srgbClr val="434343"/>
              </a:buClr>
              <a:buSzPct val="100000"/>
              <a:defRPr sz="4200">
                <a:solidFill>
                  <a:srgbClr val="434343"/>
                </a:solidFill>
              </a:defRPr>
            </a:lvl1pPr>
            <a:lvl2pPr lvl="1" algn="ctr" rtl="0">
              <a:spcBef>
                <a:spcPts val="0"/>
              </a:spcBef>
              <a:buClr>
                <a:schemeClr val="dk2"/>
              </a:buClr>
              <a:buSzPct val="100000"/>
              <a:defRPr sz="4200">
                <a:solidFill>
                  <a:schemeClr val="dk2"/>
                </a:solidFill>
              </a:defRPr>
            </a:lvl2pPr>
            <a:lvl3pPr lvl="2" algn="ctr" rtl="0">
              <a:spcBef>
                <a:spcPts val="0"/>
              </a:spcBef>
              <a:buClr>
                <a:schemeClr val="dk2"/>
              </a:buClr>
              <a:buSzPct val="100000"/>
              <a:defRPr sz="4200">
                <a:solidFill>
                  <a:schemeClr val="dk2"/>
                </a:solidFill>
              </a:defRPr>
            </a:lvl3pPr>
            <a:lvl4pPr lvl="3" algn="ctr" rtl="0">
              <a:spcBef>
                <a:spcPts val="0"/>
              </a:spcBef>
              <a:buClr>
                <a:schemeClr val="dk2"/>
              </a:buClr>
              <a:buSzPct val="100000"/>
              <a:defRPr sz="4200">
                <a:solidFill>
                  <a:schemeClr val="dk2"/>
                </a:solidFill>
              </a:defRPr>
            </a:lvl4pPr>
            <a:lvl5pPr lvl="4" algn="ctr" rtl="0">
              <a:spcBef>
                <a:spcPts val="0"/>
              </a:spcBef>
              <a:buClr>
                <a:schemeClr val="dk2"/>
              </a:buClr>
              <a:buSzPct val="100000"/>
              <a:defRPr sz="4200">
                <a:solidFill>
                  <a:schemeClr val="dk2"/>
                </a:solidFill>
              </a:defRPr>
            </a:lvl5pPr>
            <a:lvl6pPr lvl="5" algn="ctr" rtl="0">
              <a:spcBef>
                <a:spcPts val="0"/>
              </a:spcBef>
              <a:buClr>
                <a:schemeClr val="dk2"/>
              </a:buClr>
              <a:buSzPct val="100000"/>
              <a:defRPr sz="4200">
                <a:solidFill>
                  <a:schemeClr val="dk2"/>
                </a:solidFill>
              </a:defRPr>
            </a:lvl6pPr>
            <a:lvl7pPr lvl="6" algn="ctr" rtl="0">
              <a:spcBef>
                <a:spcPts val="0"/>
              </a:spcBef>
              <a:buClr>
                <a:schemeClr val="dk2"/>
              </a:buClr>
              <a:buSzPct val="100000"/>
              <a:defRPr sz="4200">
                <a:solidFill>
                  <a:schemeClr val="dk2"/>
                </a:solidFill>
              </a:defRPr>
            </a:lvl7pPr>
            <a:lvl8pPr lvl="7" algn="ctr" rtl="0">
              <a:spcBef>
                <a:spcPts val="0"/>
              </a:spcBef>
              <a:buClr>
                <a:schemeClr val="dk2"/>
              </a:buClr>
              <a:buSzPct val="100000"/>
              <a:defRPr sz="4200">
                <a:solidFill>
                  <a:schemeClr val="dk2"/>
                </a:solidFill>
              </a:defRPr>
            </a:lvl8pPr>
            <a:lvl9pPr lvl="8" algn="ctr" rtl="0">
              <a:spcBef>
                <a:spcPts val="0"/>
              </a:spcBef>
              <a:buClr>
                <a:schemeClr val="dk2"/>
              </a:buClr>
              <a:buSzPct val="100000"/>
              <a:defRPr sz="4200">
                <a:solidFill>
                  <a:schemeClr val="dk2"/>
                </a:solidFill>
              </a:defRPr>
            </a:lvl9pPr>
          </a:lstStyle>
          <a:p>
            <a:endParaRPr/>
          </a:p>
        </p:txBody>
      </p:sp>
      <p:sp>
        <p:nvSpPr>
          <p:cNvPr id="50" name="Shape 50"/>
          <p:cNvSpPr txBox="1">
            <a:spLocks noGrp="1"/>
          </p:cNvSpPr>
          <p:nvPr>
            <p:ph type="subTitle" idx="1"/>
          </p:nvPr>
        </p:nvSpPr>
        <p:spPr>
          <a:xfrm>
            <a:off x="265500" y="2779466"/>
            <a:ext cx="4045200" cy="1235099"/>
          </a:xfrm>
          <a:prstGeom prst="rect">
            <a:avLst/>
          </a:prstGeom>
        </p:spPr>
        <p:txBody>
          <a:bodyPr lIns="91425" tIns="91425" rIns="91425" bIns="91425" anchor="t" anchorCtr="0"/>
          <a:lstStyle>
            <a:lvl1pPr lvl="0" algn="ctr" rtl="0">
              <a:lnSpc>
                <a:spcPct val="100000"/>
              </a:lnSpc>
              <a:spcBef>
                <a:spcPts val="0"/>
              </a:spcBef>
              <a:spcAft>
                <a:spcPts val="0"/>
              </a:spcAft>
              <a:buSzPct val="100000"/>
              <a:buFont typeface="Calibri"/>
              <a:buNone/>
              <a:defRPr sz="2100">
                <a:latin typeface="Calibri"/>
                <a:ea typeface="Calibri"/>
                <a:cs typeface="Calibri"/>
                <a:sym typeface="Calibri"/>
              </a:defRPr>
            </a:lvl1pPr>
            <a:lvl2pPr lvl="1" algn="ctr" rtl="0">
              <a:lnSpc>
                <a:spcPct val="100000"/>
              </a:lnSpc>
              <a:spcBef>
                <a:spcPts val="0"/>
              </a:spcBef>
              <a:spcAft>
                <a:spcPts val="0"/>
              </a:spcAft>
              <a:buSzPct val="100000"/>
              <a:buNone/>
              <a:defRPr sz="2100"/>
            </a:lvl2pPr>
            <a:lvl3pPr lvl="2" algn="ctr" rtl="0">
              <a:lnSpc>
                <a:spcPct val="100000"/>
              </a:lnSpc>
              <a:spcBef>
                <a:spcPts val="0"/>
              </a:spcBef>
              <a:spcAft>
                <a:spcPts val="0"/>
              </a:spcAft>
              <a:buSzPct val="100000"/>
              <a:buNone/>
              <a:defRPr sz="2100"/>
            </a:lvl3pPr>
            <a:lvl4pPr lvl="3" algn="ctr" rtl="0">
              <a:lnSpc>
                <a:spcPct val="100000"/>
              </a:lnSpc>
              <a:spcBef>
                <a:spcPts val="0"/>
              </a:spcBef>
              <a:spcAft>
                <a:spcPts val="0"/>
              </a:spcAft>
              <a:buSzPct val="100000"/>
              <a:buNone/>
              <a:defRPr sz="2100"/>
            </a:lvl4pPr>
            <a:lvl5pPr lvl="4" algn="ctr" rtl="0">
              <a:lnSpc>
                <a:spcPct val="100000"/>
              </a:lnSpc>
              <a:spcBef>
                <a:spcPts val="0"/>
              </a:spcBef>
              <a:spcAft>
                <a:spcPts val="0"/>
              </a:spcAft>
              <a:buSzPct val="100000"/>
              <a:buNone/>
              <a:defRPr sz="2100"/>
            </a:lvl5pPr>
            <a:lvl6pPr lvl="5" algn="ctr" rtl="0">
              <a:lnSpc>
                <a:spcPct val="100000"/>
              </a:lnSpc>
              <a:spcBef>
                <a:spcPts val="0"/>
              </a:spcBef>
              <a:spcAft>
                <a:spcPts val="0"/>
              </a:spcAft>
              <a:buSzPct val="100000"/>
              <a:buNone/>
              <a:defRPr sz="2100"/>
            </a:lvl6pPr>
            <a:lvl7pPr lvl="6" algn="ctr" rtl="0">
              <a:lnSpc>
                <a:spcPct val="100000"/>
              </a:lnSpc>
              <a:spcBef>
                <a:spcPts val="0"/>
              </a:spcBef>
              <a:spcAft>
                <a:spcPts val="0"/>
              </a:spcAft>
              <a:buSzPct val="100000"/>
              <a:buNone/>
              <a:defRPr sz="2100"/>
            </a:lvl7pPr>
            <a:lvl8pPr lvl="7" algn="ctr" rtl="0">
              <a:lnSpc>
                <a:spcPct val="100000"/>
              </a:lnSpc>
              <a:spcBef>
                <a:spcPts val="0"/>
              </a:spcBef>
              <a:spcAft>
                <a:spcPts val="0"/>
              </a:spcAft>
              <a:buSzPct val="100000"/>
              <a:buNone/>
              <a:defRPr sz="2100"/>
            </a:lvl8pPr>
            <a:lvl9pPr lvl="8" algn="ctr" rtl="0">
              <a:lnSpc>
                <a:spcPct val="100000"/>
              </a:lnSpc>
              <a:spcBef>
                <a:spcPts val="0"/>
              </a:spcBef>
              <a:spcAft>
                <a:spcPts val="0"/>
              </a:spcAft>
              <a:buSzPct val="100000"/>
              <a:buNone/>
              <a:defRPr sz="2100"/>
            </a:lvl9pPr>
          </a:lstStyle>
          <a:p>
            <a:endParaRPr/>
          </a:p>
        </p:txBody>
      </p:sp>
      <p:sp>
        <p:nvSpPr>
          <p:cNvPr id="51" name="Shape 51"/>
          <p:cNvSpPr txBox="1">
            <a:spLocks noGrp="1"/>
          </p:cNvSpPr>
          <p:nvPr>
            <p:ph type="body" idx="2"/>
          </p:nvPr>
        </p:nvSpPr>
        <p:spPr>
          <a:xfrm>
            <a:off x="4939500" y="724200"/>
            <a:ext cx="3837000" cy="3695100"/>
          </a:xfrm>
          <a:prstGeom prst="rect">
            <a:avLst/>
          </a:prstGeom>
        </p:spPr>
        <p:txBody>
          <a:bodyPr lIns="91425" tIns="91425" rIns="91425" bIns="91425" anchor="ctr" anchorCtr="0"/>
          <a:lstStyle>
            <a:lvl1pPr lvl="0" rtl="0">
              <a:spcBef>
                <a:spcPts val="0"/>
              </a:spcBef>
              <a:buClr>
                <a:schemeClr val="lt1"/>
              </a:buClr>
              <a:buSzPct val="100000"/>
              <a:buFont typeface="Calibri"/>
              <a:defRPr sz="2200">
                <a:solidFill>
                  <a:schemeClr val="lt1"/>
                </a:solidFill>
                <a:latin typeface="Calibri"/>
                <a:ea typeface="Calibri"/>
                <a:cs typeface="Calibri"/>
                <a:sym typeface="Calibri"/>
              </a:defRPr>
            </a:lvl1pPr>
            <a:lvl2pPr lvl="1" rtl="0">
              <a:spcBef>
                <a:spcPts val="0"/>
              </a:spcBef>
              <a:buClr>
                <a:schemeClr val="lt1"/>
              </a:buClr>
              <a:buSzPct val="100000"/>
              <a:defRPr sz="1600">
                <a:solidFill>
                  <a:schemeClr val="lt1"/>
                </a:solidFill>
              </a:defRPr>
            </a:lvl2pPr>
            <a:lvl3pPr lvl="2" rtl="0">
              <a:spcBef>
                <a:spcPts val="0"/>
              </a:spcBef>
              <a:buClr>
                <a:schemeClr val="lt1"/>
              </a:buClr>
              <a:defRPr>
                <a:solidFill>
                  <a:schemeClr val="lt1"/>
                </a:solidFill>
              </a:defRPr>
            </a:lvl3pPr>
            <a:lvl4pPr lvl="3" rtl="0">
              <a:spcBef>
                <a:spcPts val="0"/>
              </a:spcBef>
              <a:buClr>
                <a:schemeClr val="lt1"/>
              </a:buClr>
              <a:defRPr>
                <a:solidFill>
                  <a:schemeClr val="lt1"/>
                </a:solidFill>
              </a:defRPr>
            </a:lvl4pPr>
            <a:lvl5pPr lvl="4" rtl="0">
              <a:spcBef>
                <a:spcPts val="0"/>
              </a:spcBef>
              <a:buClr>
                <a:schemeClr val="lt1"/>
              </a:buClr>
              <a:defRPr>
                <a:solidFill>
                  <a:schemeClr val="lt1"/>
                </a:solidFill>
              </a:defRPr>
            </a:lvl5pPr>
            <a:lvl6pPr lvl="5" rtl="0">
              <a:spcBef>
                <a:spcPts val="0"/>
              </a:spcBef>
              <a:buClr>
                <a:schemeClr val="lt1"/>
              </a:buClr>
              <a:defRPr>
                <a:solidFill>
                  <a:schemeClr val="lt1"/>
                </a:solidFill>
              </a:defRPr>
            </a:lvl6pPr>
            <a:lvl7pPr lvl="6" rtl="0">
              <a:spcBef>
                <a:spcPts val="0"/>
              </a:spcBef>
              <a:buClr>
                <a:schemeClr val="lt1"/>
              </a:buClr>
              <a:defRPr>
                <a:solidFill>
                  <a:schemeClr val="lt1"/>
                </a:solidFill>
              </a:defRPr>
            </a:lvl7pPr>
            <a:lvl8pPr lvl="7" rtl="0">
              <a:spcBef>
                <a:spcPts val="0"/>
              </a:spcBef>
              <a:buClr>
                <a:schemeClr val="lt1"/>
              </a:buClr>
              <a:defRPr>
                <a:solidFill>
                  <a:schemeClr val="lt1"/>
                </a:solidFill>
              </a:defRPr>
            </a:lvl8pPr>
            <a:lvl9pPr lvl="8" rtl="0">
              <a:spcBef>
                <a:spcPts val="0"/>
              </a:spcBef>
              <a:buClr>
                <a:schemeClr val="lt1"/>
              </a:buClr>
              <a:defRPr>
                <a:solidFill>
                  <a:schemeClr val="lt1"/>
                </a:solidFill>
              </a:defRPr>
            </a:lvl9pPr>
          </a:lstStyle>
          <a:p>
            <a:endParaRPr/>
          </a:p>
        </p:txBody>
      </p:sp>
      <p:pic>
        <p:nvPicPr>
          <p:cNvPr id="52" name="Shape 52" descr="icon-white.png"/>
          <p:cNvPicPr preferRelativeResize="0"/>
          <p:nvPr/>
        </p:nvPicPr>
        <p:blipFill rotWithShape="1">
          <a:blip r:embed="rId2">
            <a:alphaModFix/>
          </a:blip>
          <a:srcRect/>
          <a:stretch/>
        </p:blipFill>
        <p:spPr>
          <a:xfrm>
            <a:off x="8524180" y="4134624"/>
            <a:ext cx="438222" cy="83790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Author Profile">
    <p:spTree>
      <p:nvGrpSpPr>
        <p:cNvPr id="1" name="Shape 53"/>
        <p:cNvGrpSpPr/>
        <p:nvPr/>
      </p:nvGrpSpPr>
      <p:grpSpPr>
        <a:xfrm>
          <a:off x="0" y="0"/>
          <a:ext cx="0" cy="0"/>
          <a:chOff x="0" y="0"/>
          <a:chExt cx="0" cy="0"/>
        </a:xfrm>
      </p:grpSpPr>
      <p:sp>
        <p:nvSpPr>
          <p:cNvPr id="54" name="Shape 54"/>
          <p:cNvSpPr/>
          <p:nvPr/>
        </p:nvSpPr>
        <p:spPr>
          <a:xfrm flipH="1">
            <a:off x="0" y="0"/>
            <a:ext cx="4572000" cy="5143500"/>
          </a:xfrm>
          <a:prstGeom prst="rect">
            <a:avLst/>
          </a:prstGeom>
          <a:solidFill>
            <a:schemeClr val="accent4"/>
          </a:solidFill>
          <a:ln>
            <a:noFill/>
          </a:ln>
        </p:spPr>
        <p:txBody>
          <a:bodyPr lIns="91425" tIns="91425" rIns="91425" bIns="91425" anchor="ctr" anchorCtr="0">
            <a:noAutofit/>
          </a:bodyPr>
          <a:lstStyle/>
          <a:p>
            <a:pPr lvl="0">
              <a:spcBef>
                <a:spcPts val="0"/>
              </a:spcBef>
              <a:buNone/>
            </a:pPr>
            <a:endParaRPr/>
          </a:p>
        </p:txBody>
      </p:sp>
      <p:sp>
        <p:nvSpPr>
          <p:cNvPr id="55" name="Shape 55"/>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lIns="91425" tIns="91425" rIns="91425" bIns="91425" anchor="ctr" anchorCtr="0">
            <a:noAutofit/>
          </a:bodyPr>
          <a:lstStyle/>
          <a:p>
            <a:pPr lvl="0">
              <a:spcBef>
                <a:spcPts val="0"/>
              </a:spcBef>
              <a:buNone/>
            </a:pPr>
            <a:endParaRPr/>
          </a:p>
        </p:txBody>
      </p:sp>
      <p:sp>
        <p:nvSpPr>
          <p:cNvPr id="56" name="Shape 56"/>
          <p:cNvSpPr txBox="1">
            <a:spLocks noGrp="1"/>
          </p:cNvSpPr>
          <p:nvPr>
            <p:ph type="title"/>
          </p:nvPr>
        </p:nvSpPr>
        <p:spPr>
          <a:xfrm>
            <a:off x="265500" y="3387625"/>
            <a:ext cx="4045200" cy="1482300"/>
          </a:xfrm>
          <a:prstGeom prst="rect">
            <a:avLst/>
          </a:prstGeom>
        </p:spPr>
        <p:txBody>
          <a:bodyPr lIns="91425" tIns="91425" rIns="91425" bIns="91425" anchor="t" anchorCtr="0"/>
          <a:lstStyle>
            <a:lvl1pPr lvl="0" algn="ctr" rtl="0">
              <a:spcBef>
                <a:spcPts val="0"/>
              </a:spcBef>
              <a:buClr>
                <a:srgbClr val="4285F4"/>
              </a:buClr>
              <a:buSzPct val="100000"/>
              <a:defRPr sz="2400">
                <a:solidFill>
                  <a:srgbClr val="4285F4"/>
                </a:solidFill>
              </a:defRPr>
            </a:lvl1pPr>
            <a:lvl2pPr lvl="1" algn="ctr" rtl="0">
              <a:spcBef>
                <a:spcPts val="0"/>
              </a:spcBef>
              <a:buClr>
                <a:schemeClr val="dk2"/>
              </a:buClr>
              <a:buSzPct val="100000"/>
              <a:defRPr sz="4200">
                <a:solidFill>
                  <a:schemeClr val="dk2"/>
                </a:solidFill>
              </a:defRPr>
            </a:lvl2pPr>
            <a:lvl3pPr lvl="2" algn="ctr" rtl="0">
              <a:spcBef>
                <a:spcPts val="0"/>
              </a:spcBef>
              <a:buClr>
                <a:schemeClr val="dk2"/>
              </a:buClr>
              <a:buSzPct val="100000"/>
              <a:defRPr sz="4200">
                <a:solidFill>
                  <a:schemeClr val="dk2"/>
                </a:solidFill>
              </a:defRPr>
            </a:lvl3pPr>
            <a:lvl4pPr lvl="3" algn="ctr" rtl="0">
              <a:spcBef>
                <a:spcPts val="0"/>
              </a:spcBef>
              <a:buClr>
                <a:schemeClr val="dk2"/>
              </a:buClr>
              <a:buSzPct val="100000"/>
              <a:defRPr sz="4200">
                <a:solidFill>
                  <a:schemeClr val="dk2"/>
                </a:solidFill>
              </a:defRPr>
            </a:lvl4pPr>
            <a:lvl5pPr lvl="4" algn="ctr" rtl="0">
              <a:spcBef>
                <a:spcPts val="0"/>
              </a:spcBef>
              <a:buClr>
                <a:schemeClr val="dk2"/>
              </a:buClr>
              <a:buSzPct val="100000"/>
              <a:defRPr sz="4200">
                <a:solidFill>
                  <a:schemeClr val="dk2"/>
                </a:solidFill>
              </a:defRPr>
            </a:lvl5pPr>
            <a:lvl6pPr lvl="5" algn="ctr" rtl="0">
              <a:spcBef>
                <a:spcPts val="0"/>
              </a:spcBef>
              <a:buClr>
                <a:schemeClr val="dk2"/>
              </a:buClr>
              <a:buSzPct val="100000"/>
              <a:defRPr sz="4200">
                <a:solidFill>
                  <a:schemeClr val="dk2"/>
                </a:solidFill>
              </a:defRPr>
            </a:lvl6pPr>
            <a:lvl7pPr lvl="6" algn="ctr" rtl="0">
              <a:spcBef>
                <a:spcPts val="0"/>
              </a:spcBef>
              <a:buClr>
                <a:schemeClr val="dk2"/>
              </a:buClr>
              <a:buSzPct val="100000"/>
              <a:defRPr sz="4200">
                <a:solidFill>
                  <a:schemeClr val="dk2"/>
                </a:solidFill>
              </a:defRPr>
            </a:lvl7pPr>
            <a:lvl8pPr lvl="7" algn="ctr" rtl="0">
              <a:spcBef>
                <a:spcPts val="0"/>
              </a:spcBef>
              <a:buClr>
                <a:schemeClr val="dk2"/>
              </a:buClr>
              <a:buSzPct val="100000"/>
              <a:defRPr sz="4200">
                <a:solidFill>
                  <a:schemeClr val="dk2"/>
                </a:solidFill>
              </a:defRPr>
            </a:lvl8pPr>
            <a:lvl9pPr lvl="8" algn="ctr" rtl="0">
              <a:spcBef>
                <a:spcPts val="0"/>
              </a:spcBef>
              <a:buClr>
                <a:schemeClr val="dk2"/>
              </a:buClr>
              <a:buSzPct val="100000"/>
              <a:defRPr sz="4200">
                <a:solidFill>
                  <a:schemeClr val="dk2"/>
                </a:solidFill>
              </a:defRPr>
            </a:lvl9pPr>
          </a:lstStyle>
          <a:p>
            <a:endParaRPr/>
          </a:p>
        </p:txBody>
      </p:sp>
      <p:sp>
        <p:nvSpPr>
          <p:cNvPr id="57" name="Shape 57"/>
          <p:cNvSpPr txBox="1">
            <a:spLocks noGrp="1"/>
          </p:cNvSpPr>
          <p:nvPr>
            <p:ph type="body" idx="1"/>
          </p:nvPr>
        </p:nvSpPr>
        <p:spPr>
          <a:xfrm>
            <a:off x="4939500" y="724200"/>
            <a:ext cx="3837000" cy="3695100"/>
          </a:xfrm>
          <a:prstGeom prst="rect">
            <a:avLst/>
          </a:prstGeom>
        </p:spPr>
        <p:txBody>
          <a:bodyPr lIns="91425" tIns="91425" rIns="91425" bIns="91425" anchor="ctr" anchorCtr="0"/>
          <a:lstStyle>
            <a:lvl1pPr lvl="0" rtl="0">
              <a:spcBef>
                <a:spcPts val="0"/>
              </a:spcBef>
              <a:buClr>
                <a:schemeClr val="lt1"/>
              </a:buClr>
              <a:buSzPct val="100000"/>
              <a:buFont typeface="Calibri"/>
              <a:defRPr sz="2200">
                <a:solidFill>
                  <a:schemeClr val="lt1"/>
                </a:solidFill>
                <a:latin typeface="Calibri"/>
                <a:ea typeface="Calibri"/>
                <a:cs typeface="Calibri"/>
                <a:sym typeface="Calibri"/>
              </a:defRPr>
            </a:lvl1pPr>
            <a:lvl2pPr lvl="1" rtl="0">
              <a:spcBef>
                <a:spcPts val="0"/>
              </a:spcBef>
              <a:buClr>
                <a:schemeClr val="lt1"/>
              </a:buClr>
              <a:buSzPct val="100000"/>
              <a:defRPr sz="1600">
                <a:solidFill>
                  <a:schemeClr val="lt1"/>
                </a:solidFill>
              </a:defRPr>
            </a:lvl2pPr>
            <a:lvl3pPr lvl="2" rtl="0">
              <a:spcBef>
                <a:spcPts val="0"/>
              </a:spcBef>
              <a:buClr>
                <a:schemeClr val="lt1"/>
              </a:buClr>
              <a:defRPr>
                <a:solidFill>
                  <a:schemeClr val="lt1"/>
                </a:solidFill>
              </a:defRPr>
            </a:lvl3pPr>
            <a:lvl4pPr lvl="3" rtl="0">
              <a:spcBef>
                <a:spcPts val="0"/>
              </a:spcBef>
              <a:buClr>
                <a:schemeClr val="lt1"/>
              </a:buClr>
              <a:defRPr>
                <a:solidFill>
                  <a:schemeClr val="lt1"/>
                </a:solidFill>
              </a:defRPr>
            </a:lvl4pPr>
            <a:lvl5pPr lvl="4" rtl="0">
              <a:spcBef>
                <a:spcPts val="0"/>
              </a:spcBef>
              <a:buClr>
                <a:schemeClr val="lt1"/>
              </a:buClr>
              <a:defRPr>
                <a:solidFill>
                  <a:schemeClr val="lt1"/>
                </a:solidFill>
              </a:defRPr>
            </a:lvl5pPr>
            <a:lvl6pPr lvl="5" rtl="0">
              <a:spcBef>
                <a:spcPts val="0"/>
              </a:spcBef>
              <a:buClr>
                <a:schemeClr val="lt1"/>
              </a:buClr>
              <a:defRPr>
                <a:solidFill>
                  <a:schemeClr val="lt1"/>
                </a:solidFill>
              </a:defRPr>
            </a:lvl6pPr>
            <a:lvl7pPr lvl="6" rtl="0">
              <a:spcBef>
                <a:spcPts val="0"/>
              </a:spcBef>
              <a:buClr>
                <a:schemeClr val="lt1"/>
              </a:buClr>
              <a:defRPr>
                <a:solidFill>
                  <a:schemeClr val="lt1"/>
                </a:solidFill>
              </a:defRPr>
            </a:lvl7pPr>
            <a:lvl8pPr lvl="7" rtl="0">
              <a:spcBef>
                <a:spcPts val="0"/>
              </a:spcBef>
              <a:buClr>
                <a:schemeClr val="lt1"/>
              </a:buClr>
              <a:defRPr>
                <a:solidFill>
                  <a:schemeClr val="lt1"/>
                </a:solidFill>
              </a:defRPr>
            </a:lvl8pPr>
            <a:lvl9pPr lvl="8" rtl="0">
              <a:spcBef>
                <a:spcPts val="0"/>
              </a:spcBef>
              <a:buClr>
                <a:schemeClr val="lt1"/>
              </a:buClr>
              <a:defRPr>
                <a:solidFill>
                  <a:schemeClr val="lt1"/>
                </a:solidFill>
              </a:defRPr>
            </a:lvl9pPr>
          </a:lstStyle>
          <a:p>
            <a:endParaRPr/>
          </a:p>
        </p:txBody>
      </p:sp>
      <p:pic>
        <p:nvPicPr>
          <p:cNvPr id="58" name="Shape 58" descr="icon-white.png"/>
          <p:cNvPicPr preferRelativeResize="0"/>
          <p:nvPr/>
        </p:nvPicPr>
        <p:blipFill rotWithShape="1">
          <a:blip r:embed="rId2">
            <a:alphaModFix/>
          </a:blip>
          <a:srcRect/>
          <a:stretch/>
        </p:blipFill>
        <p:spPr>
          <a:xfrm>
            <a:off x="8524180" y="4134624"/>
            <a:ext cx="438222" cy="837900"/>
          </a:xfrm>
          <a:prstGeom prst="rect">
            <a:avLst/>
          </a:prstGeom>
          <a:noFill/>
          <a:ln>
            <a:noFill/>
          </a:ln>
        </p:spPr>
      </p:pic>
      <p:pic>
        <p:nvPicPr>
          <p:cNvPr id="59" name="Shape 59" descr="Corporate headshot of a man"/>
          <p:cNvPicPr preferRelativeResize="0"/>
          <p:nvPr/>
        </p:nvPicPr>
        <p:blipFill>
          <a:blip r:embed="rId3">
            <a:alphaModFix/>
          </a:blip>
          <a:stretch>
            <a:fillRect/>
          </a:stretch>
        </p:blipFill>
        <p:spPr>
          <a:xfrm>
            <a:off x="1142554" y="917976"/>
            <a:ext cx="2291100" cy="2291100"/>
          </a:xfrm>
          <a:prstGeom prst="ellipse">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slideLayout" Target="../slideLayouts/slideLayout33.xml"/><Relationship Id="rId3" Type="http://schemas.openxmlformats.org/officeDocument/2006/relationships/slideLayout" Target="../slideLayouts/slideLayout23.xml"/><Relationship Id="rId7" Type="http://schemas.openxmlformats.org/officeDocument/2006/relationships/slideLayout" Target="../slideLayouts/slideLayout27.xml"/><Relationship Id="rId12" Type="http://schemas.openxmlformats.org/officeDocument/2006/relationships/slideLayout" Target="../slideLayouts/slideLayout32.xml"/><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5" Type="http://schemas.openxmlformats.org/officeDocument/2006/relationships/slideLayout" Target="../slideLayouts/slideLayout25.xml"/><Relationship Id="rId10" Type="http://schemas.openxmlformats.org/officeDocument/2006/relationships/slideLayout" Target="../slideLayouts/slideLayout30.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3702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471900" y="738725"/>
            <a:ext cx="8222100" cy="767700"/>
          </a:xfrm>
          <a:prstGeom prst="rect">
            <a:avLst/>
          </a:prstGeom>
          <a:noFill/>
          <a:ln>
            <a:noFill/>
          </a:ln>
        </p:spPr>
        <p:txBody>
          <a:bodyPr lIns="91425" tIns="91425" rIns="91425" bIns="91425" anchor="b" anchorCtr="0"/>
          <a:lstStyle>
            <a:lvl1pPr lvl="0" rtl="0">
              <a:spcBef>
                <a:spcPts val="0"/>
              </a:spcBef>
              <a:buClr>
                <a:schemeClr val="lt1"/>
              </a:buClr>
              <a:buSzPct val="100000"/>
              <a:buFont typeface="Calibri"/>
              <a:buNone/>
              <a:defRPr sz="3200">
                <a:solidFill>
                  <a:schemeClr val="lt1"/>
                </a:solidFill>
                <a:latin typeface="Calibri"/>
                <a:ea typeface="Calibri"/>
                <a:cs typeface="Calibri"/>
                <a:sym typeface="Calibri"/>
              </a:defRPr>
            </a:lvl1pPr>
            <a:lvl2pPr lvl="1" rtl="0">
              <a:spcBef>
                <a:spcPts val="0"/>
              </a:spcBef>
              <a:buClr>
                <a:schemeClr val="lt1"/>
              </a:buClr>
              <a:buSzPct val="100000"/>
              <a:buFont typeface="Roboto"/>
              <a:buNone/>
              <a:defRPr sz="3200">
                <a:solidFill>
                  <a:schemeClr val="lt1"/>
                </a:solidFill>
                <a:latin typeface="Roboto"/>
                <a:ea typeface="Roboto"/>
                <a:cs typeface="Roboto"/>
                <a:sym typeface="Roboto"/>
              </a:defRPr>
            </a:lvl2pPr>
            <a:lvl3pPr lvl="2" rtl="0">
              <a:spcBef>
                <a:spcPts val="0"/>
              </a:spcBef>
              <a:buClr>
                <a:schemeClr val="lt1"/>
              </a:buClr>
              <a:buSzPct val="100000"/>
              <a:buFont typeface="Roboto"/>
              <a:buNone/>
              <a:defRPr sz="3200">
                <a:solidFill>
                  <a:schemeClr val="lt1"/>
                </a:solidFill>
                <a:latin typeface="Roboto"/>
                <a:ea typeface="Roboto"/>
                <a:cs typeface="Roboto"/>
                <a:sym typeface="Roboto"/>
              </a:defRPr>
            </a:lvl3pPr>
            <a:lvl4pPr lvl="3" rtl="0">
              <a:spcBef>
                <a:spcPts val="0"/>
              </a:spcBef>
              <a:buClr>
                <a:schemeClr val="lt1"/>
              </a:buClr>
              <a:buSzPct val="100000"/>
              <a:buFont typeface="Roboto"/>
              <a:buNone/>
              <a:defRPr sz="3200">
                <a:solidFill>
                  <a:schemeClr val="lt1"/>
                </a:solidFill>
                <a:latin typeface="Roboto"/>
                <a:ea typeface="Roboto"/>
                <a:cs typeface="Roboto"/>
                <a:sym typeface="Roboto"/>
              </a:defRPr>
            </a:lvl4pPr>
            <a:lvl5pPr lvl="4" rtl="0">
              <a:spcBef>
                <a:spcPts val="0"/>
              </a:spcBef>
              <a:buClr>
                <a:schemeClr val="lt1"/>
              </a:buClr>
              <a:buSzPct val="100000"/>
              <a:buFont typeface="Roboto"/>
              <a:buNone/>
              <a:defRPr sz="3200">
                <a:solidFill>
                  <a:schemeClr val="lt1"/>
                </a:solidFill>
                <a:latin typeface="Roboto"/>
                <a:ea typeface="Roboto"/>
                <a:cs typeface="Roboto"/>
                <a:sym typeface="Roboto"/>
              </a:defRPr>
            </a:lvl5pPr>
            <a:lvl6pPr lvl="5" rtl="0">
              <a:spcBef>
                <a:spcPts val="0"/>
              </a:spcBef>
              <a:buClr>
                <a:schemeClr val="lt1"/>
              </a:buClr>
              <a:buSzPct val="100000"/>
              <a:buFont typeface="Roboto"/>
              <a:buNone/>
              <a:defRPr sz="3200">
                <a:solidFill>
                  <a:schemeClr val="lt1"/>
                </a:solidFill>
                <a:latin typeface="Roboto"/>
                <a:ea typeface="Roboto"/>
                <a:cs typeface="Roboto"/>
                <a:sym typeface="Roboto"/>
              </a:defRPr>
            </a:lvl6pPr>
            <a:lvl7pPr lvl="6" rtl="0">
              <a:spcBef>
                <a:spcPts val="0"/>
              </a:spcBef>
              <a:buClr>
                <a:schemeClr val="lt1"/>
              </a:buClr>
              <a:buSzPct val="100000"/>
              <a:buFont typeface="Roboto"/>
              <a:buNone/>
              <a:defRPr sz="3200">
                <a:solidFill>
                  <a:schemeClr val="lt1"/>
                </a:solidFill>
                <a:latin typeface="Roboto"/>
                <a:ea typeface="Roboto"/>
                <a:cs typeface="Roboto"/>
                <a:sym typeface="Roboto"/>
              </a:defRPr>
            </a:lvl7pPr>
            <a:lvl8pPr lvl="7" rtl="0">
              <a:spcBef>
                <a:spcPts val="0"/>
              </a:spcBef>
              <a:buClr>
                <a:schemeClr val="lt1"/>
              </a:buClr>
              <a:buSzPct val="100000"/>
              <a:buFont typeface="Roboto"/>
              <a:buNone/>
              <a:defRPr sz="3200">
                <a:solidFill>
                  <a:schemeClr val="lt1"/>
                </a:solidFill>
                <a:latin typeface="Roboto"/>
                <a:ea typeface="Roboto"/>
                <a:cs typeface="Roboto"/>
                <a:sym typeface="Roboto"/>
              </a:defRPr>
            </a:lvl8pPr>
            <a:lvl9pPr lvl="8" rtl="0">
              <a:spcBef>
                <a:spcPts val="0"/>
              </a:spcBef>
              <a:buClr>
                <a:schemeClr val="lt1"/>
              </a:buClr>
              <a:buSzPct val="100000"/>
              <a:buFont typeface="Roboto"/>
              <a:buNone/>
              <a:defRPr sz="3200">
                <a:solidFill>
                  <a:schemeClr val="lt1"/>
                </a:solidFill>
                <a:latin typeface="Roboto"/>
                <a:ea typeface="Roboto"/>
                <a:cs typeface="Roboto"/>
                <a:sym typeface="Roboto"/>
              </a:defRPr>
            </a:lvl9pPr>
          </a:lstStyle>
          <a:p>
            <a:endParaRPr/>
          </a:p>
        </p:txBody>
      </p:sp>
      <p:sp>
        <p:nvSpPr>
          <p:cNvPr id="7" name="Shape 7"/>
          <p:cNvSpPr txBox="1">
            <a:spLocks noGrp="1"/>
          </p:cNvSpPr>
          <p:nvPr>
            <p:ph type="body" idx="1"/>
          </p:nvPr>
        </p:nvSpPr>
        <p:spPr>
          <a:xfrm>
            <a:off x="471900" y="1919075"/>
            <a:ext cx="8222100" cy="2710200"/>
          </a:xfrm>
          <a:prstGeom prst="rect">
            <a:avLst/>
          </a:prstGeom>
          <a:noFill/>
          <a:ln>
            <a:noFill/>
          </a:ln>
        </p:spPr>
        <p:txBody>
          <a:bodyPr lIns="91425" tIns="91425" rIns="91425" bIns="91425" anchor="t" anchorCtr="0"/>
          <a:lstStyle>
            <a:lvl1pPr lvl="0" rtl="0">
              <a:lnSpc>
                <a:spcPct val="115000"/>
              </a:lnSpc>
              <a:spcBef>
                <a:spcPts val="0"/>
              </a:spcBef>
              <a:spcAft>
                <a:spcPts val="1600"/>
              </a:spcAft>
              <a:buClr>
                <a:schemeClr val="lt2"/>
              </a:buClr>
              <a:buSzPct val="100000"/>
              <a:buFont typeface="Calibri"/>
              <a:defRPr sz="1800">
                <a:solidFill>
                  <a:schemeClr val="lt2"/>
                </a:solidFill>
                <a:latin typeface="Calibri"/>
                <a:ea typeface="Calibri"/>
                <a:cs typeface="Calibri"/>
                <a:sym typeface="Calibri"/>
              </a:defRPr>
            </a:lvl1pPr>
            <a:lvl2pPr lvl="1" rtl="0">
              <a:lnSpc>
                <a:spcPct val="115000"/>
              </a:lnSpc>
              <a:spcBef>
                <a:spcPts val="0"/>
              </a:spcBef>
              <a:spcAft>
                <a:spcPts val="1600"/>
              </a:spcAft>
              <a:buClr>
                <a:schemeClr val="lt2"/>
              </a:buClr>
              <a:buFont typeface="Calibri"/>
              <a:defRPr>
                <a:solidFill>
                  <a:schemeClr val="lt2"/>
                </a:solidFill>
                <a:latin typeface="Calibri"/>
                <a:ea typeface="Calibri"/>
                <a:cs typeface="Calibri"/>
                <a:sym typeface="Calibri"/>
              </a:defRPr>
            </a:lvl2pPr>
            <a:lvl3pPr lvl="2" rtl="0">
              <a:lnSpc>
                <a:spcPct val="115000"/>
              </a:lnSpc>
              <a:spcBef>
                <a:spcPts val="0"/>
              </a:spcBef>
              <a:spcAft>
                <a:spcPts val="1600"/>
              </a:spcAft>
              <a:buClr>
                <a:schemeClr val="lt2"/>
              </a:buClr>
              <a:buFont typeface="Calibri"/>
              <a:defRPr>
                <a:solidFill>
                  <a:schemeClr val="lt2"/>
                </a:solidFill>
                <a:latin typeface="Calibri"/>
                <a:ea typeface="Calibri"/>
                <a:cs typeface="Calibri"/>
                <a:sym typeface="Calibri"/>
              </a:defRPr>
            </a:lvl3pPr>
            <a:lvl4pPr lvl="3" rtl="0">
              <a:lnSpc>
                <a:spcPct val="115000"/>
              </a:lnSpc>
              <a:spcBef>
                <a:spcPts val="0"/>
              </a:spcBef>
              <a:spcAft>
                <a:spcPts val="1600"/>
              </a:spcAft>
              <a:buClr>
                <a:schemeClr val="lt2"/>
              </a:buClr>
              <a:buFont typeface="Calibri"/>
              <a:defRPr>
                <a:solidFill>
                  <a:schemeClr val="lt2"/>
                </a:solidFill>
                <a:latin typeface="Calibri"/>
                <a:ea typeface="Calibri"/>
                <a:cs typeface="Calibri"/>
                <a:sym typeface="Calibri"/>
              </a:defRPr>
            </a:lvl4pPr>
            <a:lvl5pPr lvl="4" rtl="0">
              <a:lnSpc>
                <a:spcPct val="115000"/>
              </a:lnSpc>
              <a:spcBef>
                <a:spcPts val="0"/>
              </a:spcBef>
              <a:spcAft>
                <a:spcPts val="1600"/>
              </a:spcAft>
              <a:buClr>
                <a:schemeClr val="lt2"/>
              </a:buClr>
              <a:buFont typeface="Calibri"/>
              <a:defRPr>
                <a:solidFill>
                  <a:schemeClr val="lt2"/>
                </a:solidFill>
                <a:latin typeface="Calibri"/>
                <a:ea typeface="Calibri"/>
                <a:cs typeface="Calibri"/>
                <a:sym typeface="Calibri"/>
              </a:defRPr>
            </a:lvl5pPr>
            <a:lvl6pPr lvl="5" rtl="0">
              <a:lnSpc>
                <a:spcPct val="115000"/>
              </a:lnSpc>
              <a:spcBef>
                <a:spcPts val="0"/>
              </a:spcBef>
              <a:spcAft>
                <a:spcPts val="1600"/>
              </a:spcAft>
              <a:buClr>
                <a:schemeClr val="lt2"/>
              </a:buClr>
              <a:buFont typeface="Calibri"/>
              <a:defRPr>
                <a:solidFill>
                  <a:schemeClr val="lt2"/>
                </a:solidFill>
                <a:latin typeface="Calibri"/>
                <a:ea typeface="Calibri"/>
                <a:cs typeface="Calibri"/>
                <a:sym typeface="Calibri"/>
              </a:defRPr>
            </a:lvl6pPr>
            <a:lvl7pPr lvl="6" rtl="0">
              <a:lnSpc>
                <a:spcPct val="115000"/>
              </a:lnSpc>
              <a:spcBef>
                <a:spcPts val="0"/>
              </a:spcBef>
              <a:spcAft>
                <a:spcPts val="1600"/>
              </a:spcAft>
              <a:buClr>
                <a:schemeClr val="lt2"/>
              </a:buClr>
              <a:buFont typeface="Calibri"/>
              <a:defRPr>
                <a:solidFill>
                  <a:schemeClr val="lt2"/>
                </a:solidFill>
                <a:latin typeface="Calibri"/>
                <a:ea typeface="Calibri"/>
                <a:cs typeface="Calibri"/>
                <a:sym typeface="Calibri"/>
              </a:defRPr>
            </a:lvl7pPr>
            <a:lvl8pPr lvl="7" rtl="0">
              <a:lnSpc>
                <a:spcPct val="115000"/>
              </a:lnSpc>
              <a:spcBef>
                <a:spcPts val="0"/>
              </a:spcBef>
              <a:spcAft>
                <a:spcPts val="1600"/>
              </a:spcAft>
              <a:buClr>
                <a:schemeClr val="lt2"/>
              </a:buClr>
              <a:buFont typeface="Calibri"/>
              <a:defRPr>
                <a:solidFill>
                  <a:schemeClr val="lt2"/>
                </a:solidFill>
                <a:latin typeface="Calibri"/>
                <a:ea typeface="Calibri"/>
                <a:cs typeface="Calibri"/>
                <a:sym typeface="Calibri"/>
              </a:defRPr>
            </a:lvl8pPr>
            <a:lvl9pPr lvl="8" rtl="0">
              <a:lnSpc>
                <a:spcPct val="115000"/>
              </a:lnSpc>
              <a:spcBef>
                <a:spcPts val="0"/>
              </a:spcBef>
              <a:spcAft>
                <a:spcPts val="1600"/>
              </a:spcAft>
              <a:buClr>
                <a:schemeClr val="lt2"/>
              </a:buClr>
              <a:buFont typeface="Calibri"/>
              <a:defRPr>
                <a:solidFill>
                  <a:schemeClr val="lt2"/>
                </a:solidFill>
                <a:latin typeface="Calibri"/>
                <a:ea typeface="Calibri"/>
                <a:cs typeface="Calibri"/>
                <a:sym typeface="Calibri"/>
              </a:defRPr>
            </a:lvl9pPr>
          </a:lstStyle>
          <a:p>
            <a:endParaRPr/>
          </a:p>
        </p:txBody>
      </p:sp>
      <p:sp>
        <p:nvSpPr>
          <p:cNvPr id="8" name="Shape 8"/>
          <p:cNvSpPr txBox="1">
            <a:spLocks noGrp="1"/>
          </p:cNvSpPr>
          <p:nvPr>
            <p:ph type="sldNum" idx="12"/>
          </p:nvPr>
        </p:nvSpPr>
        <p:spPr>
          <a:xfrm>
            <a:off x="8523541" y="4695623"/>
            <a:ext cx="548700" cy="393600"/>
          </a:xfrm>
          <a:prstGeom prst="rect">
            <a:avLst/>
          </a:prstGeom>
          <a:noFill/>
          <a:ln>
            <a:noFill/>
          </a:ln>
        </p:spPr>
        <p:txBody>
          <a:bodyPr lIns="91425" tIns="91425" rIns="91425" bIns="91425" anchor="ctr" anchorCtr="0">
            <a:noAutofit/>
          </a:bodyPr>
          <a:lstStyle/>
          <a:p>
            <a:pPr lvl="0" algn="r" rtl="0">
              <a:spcBef>
                <a:spcPts val="0"/>
              </a:spcBef>
              <a:buNone/>
            </a:pPr>
            <a:fld id="{00000000-1234-1234-1234-123412341234}" type="slidenum">
              <a:rPr lang="en" sz="1000">
                <a:solidFill>
                  <a:schemeClr val="lt2"/>
                </a:solidFill>
                <a:latin typeface="Roboto"/>
                <a:ea typeface="Roboto"/>
                <a:cs typeface="Roboto"/>
                <a:sym typeface="Roboto"/>
              </a:rPr>
              <a:pPr lvl="0" algn="r" rtl="0">
                <a:spcBef>
                  <a:spcPts val="0"/>
                </a:spcBef>
                <a:buNone/>
              </a:pPr>
              <a:t>‹#›</a:t>
            </a:fld>
            <a:endParaRPr lang="en" sz="1000">
              <a:solidFill>
                <a:schemeClr val="lt2"/>
              </a:solidFill>
              <a:latin typeface="Roboto"/>
              <a:ea typeface="Roboto"/>
              <a:cs typeface="Roboto"/>
              <a:sym typeface="Roboto"/>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333333"/>
        </a:solidFill>
        <a:effectLst/>
      </p:bgPr>
    </p:bg>
    <p:spTree>
      <p:nvGrpSpPr>
        <p:cNvPr id="1" name="Shape 87"/>
        <p:cNvGrpSpPr/>
        <p:nvPr/>
      </p:nvGrpSpPr>
      <p:grpSpPr>
        <a:xfrm>
          <a:off x="0" y="0"/>
          <a:ext cx="0" cy="0"/>
          <a:chOff x="0" y="0"/>
          <a:chExt cx="0" cy="0"/>
        </a:xfrm>
      </p:grpSpPr>
      <p:sp>
        <p:nvSpPr>
          <p:cNvPr id="88" name="Shape 88"/>
          <p:cNvSpPr txBox="1">
            <a:spLocks noGrp="1"/>
          </p:cNvSpPr>
          <p:nvPr>
            <p:ph type="title"/>
          </p:nvPr>
        </p:nvSpPr>
        <p:spPr>
          <a:xfrm>
            <a:off x="471900" y="738725"/>
            <a:ext cx="8222100" cy="767700"/>
          </a:xfrm>
          <a:prstGeom prst="rect">
            <a:avLst/>
          </a:prstGeom>
          <a:noFill/>
          <a:ln>
            <a:noFill/>
          </a:ln>
        </p:spPr>
        <p:txBody>
          <a:bodyPr lIns="91425" tIns="91425" rIns="91425" bIns="91425" anchor="b" anchorCtr="0"/>
          <a:lstStyle>
            <a:lvl1pPr lvl="0" rtl="0">
              <a:spcBef>
                <a:spcPts val="0"/>
              </a:spcBef>
              <a:buClr>
                <a:schemeClr val="lt1"/>
              </a:buClr>
              <a:buSzPct val="100000"/>
              <a:buFont typeface="Calibri"/>
              <a:buNone/>
              <a:defRPr sz="3200">
                <a:solidFill>
                  <a:schemeClr val="lt1"/>
                </a:solidFill>
                <a:latin typeface="Calibri"/>
                <a:ea typeface="Calibri"/>
                <a:cs typeface="Calibri"/>
                <a:sym typeface="Calibri"/>
              </a:defRPr>
            </a:lvl1pPr>
            <a:lvl2pPr lvl="1" rtl="0">
              <a:spcBef>
                <a:spcPts val="0"/>
              </a:spcBef>
              <a:buClr>
                <a:schemeClr val="lt1"/>
              </a:buClr>
              <a:buSzPct val="100000"/>
              <a:buFont typeface="Roboto"/>
              <a:buNone/>
              <a:defRPr sz="3200">
                <a:solidFill>
                  <a:schemeClr val="lt1"/>
                </a:solidFill>
                <a:latin typeface="Roboto"/>
                <a:ea typeface="Roboto"/>
                <a:cs typeface="Roboto"/>
                <a:sym typeface="Roboto"/>
              </a:defRPr>
            </a:lvl2pPr>
            <a:lvl3pPr lvl="2" rtl="0">
              <a:spcBef>
                <a:spcPts val="0"/>
              </a:spcBef>
              <a:buClr>
                <a:schemeClr val="lt1"/>
              </a:buClr>
              <a:buSzPct val="100000"/>
              <a:buFont typeface="Roboto"/>
              <a:buNone/>
              <a:defRPr sz="3200">
                <a:solidFill>
                  <a:schemeClr val="lt1"/>
                </a:solidFill>
                <a:latin typeface="Roboto"/>
                <a:ea typeface="Roboto"/>
                <a:cs typeface="Roboto"/>
                <a:sym typeface="Roboto"/>
              </a:defRPr>
            </a:lvl3pPr>
            <a:lvl4pPr lvl="3" rtl="0">
              <a:spcBef>
                <a:spcPts val="0"/>
              </a:spcBef>
              <a:buClr>
                <a:schemeClr val="lt1"/>
              </a:buClr>
              <a:buSzPct val="100000"/>
              <a:buFont typeface="Roboto"/>
              <a:buNone/>
              <a:defRPr sz="3200">
                <a:solidFill>
                  <a:schemeClr val="lt1"/>
                </a:solidFill>
                <a:latin typeface="Roboto"/>
                <a:ea typeface="Roboto"/>
                <a:cs typeface="Roboto"/>
                <a:sym typeface="Roboto"/>
              </a:defRPr>
            </a:lvl4pPr>
            <a:lvl5pPr lvl="4" rtl="0">
              <a:spcBef>
                <a:spcPts val="0"/>
              </a:spcBef>
              <a:buClr>
                <a:schemeClr val="lt1"/>
              </a:buClr>
              <a:buSzPct val="100000"/>
              <a:buFont typeface="Roboto"/>
              <a:buNone/>
              <a:defRPr sz="3200">
                <a:solidFill>
                  <a:schemeClr val="lt1"/>
                </a:solidFill>
                <a:latin typeface="Roboto"/>
                <a:ea typeface="Roboto"/>
                <a:cs typeface="Roboto"/>
                <a:sym typeface="Roboto"/>
              </a:defRPr>
            </a:lvl5pPr>
            <a:lvl6pPr lvl="5" rtl="0">
              <a:spcBef>
                <a:spcPts val="0"/>
              </a:spcBef>
              <a:buClr>
                <a:schemeClr val="lt1"/>
              </a:buClr>
              <a:buSzPct val="100000"/>
              <a:buFont typeface="Roboto"/>
              <a:buNone/>
              <a:defRPr sz="3200">
                <a:solidFill>
                  <a:schemeClr val="lt1"/>
                </a:solidFill>
                <a:latin typeface="Roboto"/>
                <a:ea typeface="Roboto"/>
                <a:cs typeface="Roboto"/>
                <a:sym typeface="Roboto"/>
              </a:defRPr>
            </a:lvl6pPr>
            <a:lvl7pPr lvl="6" rtl="0">
              <a:spcBef>
                <a:spcPts val="0"/>
              </a:spcBef>
              <a:buClr>
                <a:schemeClr val="lt1"/>
              </a:buClr>
              <a:buSzPct val="100000"/>
              <a:buFont typeface="Roboto"/>
              <a:buNone/>
              <a:defRPr sz="3200">
                <a:solidFill>
                  <a:schemeClr val="lt1"/>
                </a:solidFill>
                <a:latin typeface="Roboto"/>
                <a:ea typeface="Roboto"/>
                <a:cs typeface="Roboto"/>
                <a:sym typeface="Roboto"/>
              </a:defRPr>
            </a:lvl7pPr>
            <a:lvl8pPr lvl="7" rtl="0">
              <a:spcBef>
                <a:spcPts val="0"/>
              </a:spcBef>
              <a:buClr>
                <a:schemeClr val="lt1"/>
              </a:buClr>
              <a:buSzPct val="100000"/>
              <a:buFont typeface="Roboto"/>
              <a:buNone/>
              <a:defRPr sz="3200">
                <a:solidFill>
                  <a:schemeClr val="lt1"/>
                </a:solidFill>
                <a:latin typeface="Roboto"/>
                <a:ea typeface="Roboto"/>
                <a:cs typeface="Roboto"/>
                <a:sym typeface="Roboto"/>
              </a:defRPr>
            </a:lvl8pPr>
            <a:lvl9pPr lvl="8" rtl="0">
              <a:spcBef>
                <a:spcPts val="0"/>
              </a:spcBef>
              <a:buClr>
                <a:schemeClr val="lt1"/>
              </a:buClr>
              <a:buSzPct val="100000"/>
              <a:buFont typeface="Roboto"/>
              <a:buNone/>
              <a:defRPr sz="3200">
                <a:solidFill>
                  <a:schemeClr val="lt1"/>
                </a:solidFill>
                <a:latin typeface="Roboto"/>
                <a:ea typeface="Roboto"/>
                <a:cs typeface="Roboto"/>
                <a:sym typeface="Roboto"/>
              </a:defRPr>
            </a:lvl9pPr>
          </a:lstStyle>
          <a:p>
            <a:endParaRPr/>
          </a:p>
        </p:txBody>
      </p:sp>
      <p:sp>
        <p:nvSpPr>
          <p:cNvPr id="89" name="Shape 89"/>
          <p:cNvSpPr txBox="1">
            <a:spLocks noGrp="1"/>
          </p:cNvSpPr>
          <p:nvPr>
            <p:ph type="body" idx="1"/>
          </p:nvPr>
        </p:nvSpPr>
        <p:spPr>
          <a:xfrm>
            <a:off x="471900" y="1919075"/>
            <a:ext cx="8222100" cy="2710200"/>
          </a:xfrm>
          <a:prstGeom prst="rect">
            <a:avLst/>
          </a:prstGeom>
          <a:noFill/>
          <a:ln>
            <a:noFill/>
          </a:ln>
        </p:spPr>
        <p:txBody>
          <a:bodyPr lIns="91425" tIns="91425" rIns="91425" bIns="91425" anchor="t" anchorCtr="0"/>
          <a:lstStyle>
            <a:lvl1pPr lvl="0" rtl="0">
              <a:lnSpc>
                <a:spcPct val="115000"/>
              </a:lnSpc>
              <a:spcBef>
                <a:spcPts val="0"/>
              </a:spcBef>
              <a:spcAft>
                <a:spcPts val="1600"/>
              </a:spcAft>
              <a:buClr>
                <a:schemeClr val="lt2"/>
              </a:buClr>
              <a:buSzPct val="100000"/>
              <a:buFont typeface="Calibri"/>
              <a:defRPr sz="1800">
                <a:solidFill>
                  <a:schemeClr val="lt2"/>
                </a:solidFill>
                <a:latin typeface="Calibri"/>
                <a:ea typeface="Calibri"/>
                <a:cs typeface="Calibri"/>
                <a:sym typeface="Calibri"/>
              </a:defRPr>
            </a:lvl1pPr>
            <a:lvl2pPr lvl="1" rtl="0">
              <a:lnSpc>
                <a:spcPct val="115000"/>
              </a:lnSpc>
              <a:spcBef>
                <a:spcPts val="0"/>
              </a:spcBef>
              <a:spcAft>
                <a:spcPts val="1600"/>
              </a:spcAft>
              <a:buClr>
                <a:schemeClr val="lt2"/>
              </a:buClr>
              <a:buFont typeface="Calibri"/>
              <a:defRPr>
                <a:solidFill>
                  <a:schemeClr val="lt2"/>
                </a:solidFill>
                <a:latin typeface="Calibri"/>
                <a:ea typeface="Calibri"/>
                <a:cs typeface="Calibri"/>
                <a:sym typeface="Calibri"/>
              </a:defRPr>
            </a:lvl2pPr>
            <a:lvl3pPr lvl="2" rtl="0">
              <a:lnSpc>
                <a:spcPct val="115000"/>
              </a:lnSpc>
              <a:spcBef>
                <a:spcPts val="0"/>
              </a:spcBef>
              <a:spcAft>
                <a:spcPts val="1600"/>
              </a:spcAft>
              <a:buClr>
                <a:schemeClr val="lt2"/>
              </a:buClr>
              <a:buFont typeface="Calibri"/>
              <a:defRPr>
                <a:solidFill>
                  <a:schemeClr val="lt2"/>
                </a:solidFill>
                <a:latin typeface="Calibri"/>
                <a:ea typeface="Calibri"/>
                <a:cs typeface="Calibri"/>
                <a:sym typeface="Calibri"/>
              </a:defRPr>
            </a:lvl3pPr>
            <a:lvl4pPr lvl="3" rtl="0">
              <a:lnSpc>
                <a:spcPct val="115000"/>
              </a:lnSpc>
              <a:spcBef>
                <a:spcPts val="0"/>
              </a:spcBef>
              <a:spcAft>
                <a:spcPts val="1600"/>
              </a:spcAft>
              <a:buClr>
                <a:schemeClr val="lt2"/>
              </a:buClr>
              <a:buFont typeface="Calibri"/>
              <a:defRPr>
                <a:solidFill>
                  <a:schemeClr val="lt2"/>
                </a:solidFill>
                <a:latin typeface="Calibri"/>
                <a:ea typeface="Calibri"/>
                <a:cs typeface="Calibri"/>
                <a:sym typeface="Calibri"/>
              </a:defRPr>
            </a:lvl4pPr>
            <a:lvl5pPr lvl="4" rtl="0">
              <a:lnSpc>
                <a:spcPct val="115000"/>
              </a:lnSpc>
              <a:spcBef>
                <a:spcPts val="0"/>
              </a:spcBef>
              <a:spcAft>
                <a:spcPts val="1600"/>
              </a:spcAft>
              <a:buClr>
                <a:schemeClr val="lt2"/>
              </a:buClr>
              <a:buFont typeface="Calibri"/>
              <a:defRPr>
                <a:solidFill>
                  <a:schemeClr val="lt2"/>
                </a:solidFill>
                <a:latin typeface="Calibri"/>
                <a:ea typeface="Calibri"/>
                <a:cs typeface="Calibri"/>
                <a:sym typeface="Calibri"/>
              </a:defRPr>
            </a:lvl5pPr>
            <a:lvl6pPr lvl="5" rtl="0">
              <a:lnSpc>
                <a:spcPct val="115000"/>
              </a:lnSpc>
              <a:spcBef>
                <a:spcPts val="0"/>
              </a:spcBef>
              <a:spcAft>
                <a:spcPts val="1600"/>
              </a:spcAft>
              <a:buClr>
                <a:schemeClr val="lt2"/>
              </a:buClr>
              <a:buFont typeface="Calibri"/>
              <a:defRPr>
                <a:solidFill>
                  <a:schemeClr val="lt2"/>
                </a:solidFill>
                <a:latin typeface="Calibri"/>
                <a:ea typeface="Calibri"/>
                <a:cs typeface="Calibri"/>
                <a:sym typeface="Calibri"/>
              </a:defRPr>
            </a:lvl6pPr>
            <a:lvl7pPr lvl="6" rtl="0">
              <a:lnSpc>
                <a:spcPct val="115000"/>
              </a:lnSpc>
              <a:spcBef>
                <a:spcPts val="0"/>
              </a:spcBef>
              <a:spcAft>
                <a:spcPts val="1600"/>
              </a:spcAft>
              <a:buClr>
                <a:schemeClr val="lt2"/>
              </a:buClr>
              <a:buFont typeface="Calibri"/>
              <a:defRPr>
                <a:solidFill>
                  <a:schemeClr val="lt2"/>
                </a:solidFill>
                <a:latin typeface="Calibri"/>
                <a:ea typeface="Calibri"/>
                <a:cs typeface="Calibri"/>
                <a:sym typeface="Calibri"/>
              </a:defRPr>
            </a:lvl7pPr>
            <a:lvl8pPr lvl="7" rtl="0">
              <a:lnSpc>
                <a:spcPct val="115000"/>
              </a:lnSpc>
              <a:spcBef>
                <a:spcPts val="0"/>
              </a:spcBef>
              <a:spcAft>
                <a:spcPts val="1600"/>
              </a:spcAft>
              <a:buClr>
                <a:schemeClr val="lt2"/>
              </a:buClr>
              <a:buFont typeface="Calibri"/>
              <a:defRPr>
                <a:solidFill>
                  <a:schemeClr val="lt2"/>
                </a:solidFill>
                <a:latin typeface="Calibri"/>
                <a:ea typeface="Calibri"/>
                <a:cs typeface="Calibri"/>
                <a:sym typeface="Calibri"/>
              </a:defRPr>
            </a:lvl8pPr>
            <a:lvl9pPr lvl="8" rtl="0">
              <a:lnSpc>
                <a:spcPct val="115000"/>
              </a:lnSpc>
              <a:spcBef>
                <a:spcPts val="0"/>
              </a:spcBef>
              <a:spcAft>
                <a:spcPts val="1600"/>
              </a:spcAft>
              <a:buClr>
                <a:schemeClr val="lt2"/>
              </a:buClr>
              <a:buFont typeface="Calibri"/>
              <a:defRPr>
                <a:solidFill>
                  <a:schemeClr val="lt2"/>
                </a:solidFill>
                <a:latin typeface="Calibri"/>
                <a:ea typeface="Calibri"/>
                <a:cs typeface="Calibri"/>
                <a:sym typeface="Calibri"/>
              </a:defRPr>
            </a:lvl9pPr>
          </a:lstStyle>
          <a:p>
            <a:endParaRPr/>
          </a:p>
        </p:txBody>
      </p:sp>
      <p:sp>
        <p:nvSpPr>
          <p:cNvPr id="90" name="Shape 90"/>
          <p:cNvSpPr txBox="1">
            <a:spLocks noGrp="1"/>
          </p:cNvSpPr>
          <p:nvPr>
            <p:ph type="sldNum" idx="12"/>
          </p:nvPr>
        </p:nvSpPr>
        <p:spPr>
          <a:xfrm>
            <a:off x="8523541" y="4695623"/>
            <a:ext cx="548700" cy="393600"/>
          </a:xfrm>
          <a:prstGeom prst="rect">
            <a:avLst/>
          </a:prstGeom>
          <a:noFill/>
          <a:ln>
            <a:noFill/>
          </a:ln>
        </p:spPr>
        <p:txBody>
          <a:bodyPr lIns="91425" tIns="91425" rIns="91425" bIns="91425" anchor="ctr" anchorCtr="0">
            <a:noAutofit/>
          </a:bodyPr>
          <a:lstStyle/>
          <a:p>
            <a:pPr lvl="0" algn="r" rtl="0">
              <a:spcBef>
                <a:spcPts val="0"/>
              </a:spcBef>
              <a:buNone/>
            </a:pPr>
            <a:fld id="{00000000-1234-1234-1234-123412341234}" type="slidenum">
              <a:rPr lang="en" sz="1000">
                <a:solidFill>
                  <a:schemeClr val="lt2"/>
                </a:solidFill>
                <a:latin typeface="Roboto"/>
                <a:ea typeface="Roboto"/>
                <a:cs typeface="Roboto"/>
                <a:sym typeface="Roboto"/>
              </a:rPr>
              <a:pPr lvl="0" algn="r" rtl="0">
                <a:spcBef>
                  <a:spcPts val="0"/>
                </a:spcBef>
                <a:buNone/>
              </a:pPr>
              <a:t>‹#›</a:t>
            </a:fld>
            <a:endParaRPr lang="en" sz="1000">
              <a:solidFill>
                <a:schemeClr val="lt2"/>
              </a:solidFill>
              <a:latin typeface="Roboto"/>
              <a:ea typeface="Roboto"/>
              <a:cs typeface="Roboto"/>
              <a:sym typeface="Roboto"/>
            </a:endParaRPr>
          </a:p>
        </p:txBody>
      </p:sp>
    </p:spTree>
  </p:cSld>
  <p:clrMap bg1="lt1" tx1="dk1" bg2="dk2" tx2="lt2" accent1="accent1" accent2="accent2" accent3="accent3" accent4="accent4" accent5="accent5" accent6="accent6" hlink="hlink" folHlink="folHlink"/>
  <p:sldLayoutIdLst>
    <p:sldLayoutId id="2147483669" r:id="rId1"/>
    <p:sldLayoutId id="2147483670" r:id="rId2"/>
    <p:sldLayoutId id="2147483672" r:id="rId3"/>
    <p:sldLayoutId id="2147483674" r:id="rId4"/>
    <p:sldLayoutId id="2147483679" r:id="rId5"/>
    <p:sldLayoutId id="2147483681" r:id="rId6"/>
    <p:sldLayoutId id="2147483683" r:id="rId7"/>
    <p:sldLayoutId id="2147483684" r:id="rId8"/>
    <p:sldLayoutId id="2147483685" r:id="rId9"/>
    <p:sldLayoutId id="2147483686" r:id="rId10"/>
    <p:sldLayoutId id="2147483687" r:id="rId11"/>
    <p:sldLayoutId id="2147483688" r:id="rId12"/>
    <p:sldLayoutId id="2147483689"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Shape 167"/>
          <p:cNvSpPr txBox="1">
            <a:spLocks noGrp="1"/>
          </p:cNvSpPr>
          <p:nvPr>
            <p:ph type="ctrTitle"/>
          </p:nvPr>
        </p:nvSpPr>
        <p:spPr>
          <a:xfrm>
            <a:off x="390525" y="1819275"/>
            <a:ext cx="8222100" cy="933600"/>
          </a:xfrm>
          <a:prstGeom prst="rect">
            <a:avLst/>
          </a:prstGeom>
        </p:spPr>
        <p:txBody>
          <a:bodyPr lIns="91425" tIns="91425" rIns="91425" bIns="91425" anchor="b" anchorCtr="0">
            <a:noAutofit/>
          </a:bodyPr>
          <a:lstStyle/>
          <a:p>
            <a:r>
              <a:rPr lang="en-US" sz="4200" dirty="0">
                <a:solidFill>
                  <a:schemeClr val="bg1"/>
                </a:solidFill>
              </a:rPr>
              <a:t>Creating Bubbles Based Upon Data</a:t>
            </a:r>
            <a:endParaRPr lang="en" sz="4200" dirty="0">
              <a:solidFill>
                <a:schemeClr val="bg1"/>
              </a:solidFill>
            </a:endParaRPr>
          </a:p>
        </p:txBody>
      </p:sp>
      <p:sp>
        <p:nvSpPr>
          <p:cNvPr id="168" name="Shape 168"/>
          <p:cNvSpPr txBox="1">
            <a:spLocks noGrp="1"/>
          </p:cNvSpPr>
          <p:nvPr>
            <p:ph type="subTitle" idx="1"/>
          </p:nvPr>
        </p:nvSpPr>
        <p:spPr>
          <a:xfrm>
            <a:off x="390525" y="2789130"/>
            <a:ext cx="8222100" cy="432900"/>
          </a:xfrm>
          <a:prstGeom prst="rect">
            <a:avLst/>
          </a:prstGeom>
        </p:spPr>
        <p:txBody>
          <a:bodyPr lIns="91425" tIns="91425" rIns="91425" bIns="91425" anchor="t" anchorCtr="0">
            <a:noAutofit/>
          </a:bodyPr>
          <a:lstStyle/>
          <a:p>
            <a:pPr lvl="0" rtl="0">
              <a:spcBef>
                <a:spcPts val="0"/>
              </a:spcBef>
              <a:buNone/>
            </a:pPr>
            <a:r>
              <a:rPr lang="en-US" dirty="0"/>
              <a:t>Section 2</a:t>
            </a:r>
            <a:endParaRPr lang="en" dirty="0"/>
          </a:p>
        </p:txBody>
      </p:sp>
    </p:spTree>
    <p:extLst>
      <p:ext uri="{BB962C8B-B14F-4D97-AF65-F5344CB8AC3E}">
        <p14:creationId xmlns:p14="http://schemas.microsoft.com/office/powerpoint/2010/main" val="20945614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Shape 167"/>
          <p:cNvSpPr txBox="1">
            <a:spLocks noGrp="1"/>
          </p:cNvSpPr>
          <p:nvPr>
            <p:ph type="ctrTitle"/>
          </p:nvPr>
        </p:nvSpPr>
        <p:spPr>
          <a:xfrm>
            <a:off x="390525" y="1819275"/>
            <a:ext cx="8222100" cy="933600"/>
          </a:xfrm>
          <a:prstGeom prst="rect">
            <a:avLst/>
          </a:prstGeom>
        </p:spPr>
        <p:txBody>
          <a:bodyPr lIns="91425" tIns="91425" rIns="91425" bIns="91425" anchor="b" anchorCtr="0">
            <a:noAutofit/>
          </a:bodyPr>
          <a:lstStyle/>
          <a:p>
            <a:r>
              <a:rPr lang="en-US" dirty="0">
                <a:solidFill>
                  <a:schemeClr val="bg1"/>
                </a:solidFill>
              </a:rPr>
              <a:t>Creating visuals with data</a:t>
            </a:r>
            <a:endParaRPr lang="en" dirty="0">
              <a:solidFill>
                <a:schemeClr val="bg1"/>
              </a:solidFill>
            </a:endParaRPr>
          </a:p>
        </p:txBody>
      </p:sp>
      <p:sp>
        <p:nvSpPr>
          <p:cNvPr id="168" name="Shape 168"/>
          <p:cNvSpPr txBox="1">
            <a:spLocks noGrp="1"/>
          </p:cNvSpPr>
          <p:nvPr>
            <p:ph type="subTitle" idx="1"/>
          </p:nvPr>
        </p:nvSpPr>
        <p:spPr>
          <a:xfrm>
            <a:off x="390525" y="2789130"/>
            <a:ext cx="8222100" cy="432900"/>
          </a:xfrm>
          <a:prstGeom prst="rect">
            <a:avLst/>
          </a:prstGeom>
        </p:spPr>
        <p:txBody>
          <a:bodyPr lIns="91425" tIns="91425" rIns="91425" bIns="91425" anchor="t" anchorCtr="0">
            <a:noAutofit/>
          </a:bodyPr>
          <a:lstStyle/>
          <a:p>
            <a:pPr lvl="0"/>
            <a:r>
              <a:rPr lang="en-US" sz="2400" dirty="0"/>
              <a:t>Video 2.2</a:t>
            </a:r>
            <a:endParaRPr lang="en" dirty="0"/>
          </a:p>
        </p:txBody>
      </p:sp>
    </p:spTree>
    <p:extLst>
      <p:ext uri="{BB962C8B-B14F-4D97-AF65-F5344CB8AC3E}">
        <p14:creationId xmlns:p14="http://schemas.microsoft.com/office/powerpoint/2010/main" val="31789883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Shape 212"/>
          <p:cNvSpPr txBox="1">
            <a:spLocks noGrp="1"/>
          </p:cNvSpPr>
          <p:nvPr>
            <p:ph type="title"/>
          </p:nvPr>
        </p:nvSpPr>
        <p:spPr>
          <a:xfrm>
            <a:off x="98250" y="16350"/>
            <a:ext cx="8826600" cy="602700"/>
          </a:xfrm>
          <a:prstGeom prst="rect">
            <a:avLst/>
          </a:prstGeom>
        </p:spPr>
        <p:txBody>
          <a:bodyPr lIns="91425" tIns="91425" rIns="91425" bIns="91425" anchor="ctr" anchorCtr="0">
            <a:noAutofit/>
          </a:bodyPr>
          <a:lstStyle/>
          <a:p>
            <a:pPr lvl="0" rtl="0">
              <a:spcBef>
                <a:spcPts val="0"/>
              </a:spcBef>
              <a:buNone/>
            </a:pPr>
            <a:r>
              <a:rPr lang="en-US" sz="2200" dirty="0"/>
              <a:t>In this video, we are going to take a look at…</a:t>
            </a:r>
            <a:endParaRPr lang="en" sz="2200" dirty="0"/>
          </a:p>
        </p:txBody>
      </p:sp>
      <p:sp>
        <p:nvSpPr>
          <p:cNvPr id="213" name="Shape 213"/>
          <p:cNvSpPr txBox="1">
            <a:spLocks noGrp="1"/>
          </p:cNvSpPr>
          <p:nvPr>
            <p:ph type="body" idx="4294967295"/>
          </p:nvPr>
        </p:nvSpPr>
        <p:spPr>
          <a:xfrm>
            <a:off x="208750" y="888475"/>
            <a:ext cx="8716200" cy="4023300"/>
          </a:xfrm>
          <a:prstGeom prst="rect">
            <a:avLst/>
          </a:prstGeom>
        </p:spPr>
        <p:txBody>
          <a:bodyPr lIns="91425" tIns="91425" rIns="91425" bIns="91425" anchor="t" anchorCtr="0">
            <a:noAutofit/>
          </a:bodyPr>
          <a:lstStyle/>
          <a:p>
            <a:pPr marL="457200" lvl="0" indent="-355600">
              <a:buClr>
                <a:srgbClr val="434343"/>
              </a:buClr>
              <a:buChar char="●"/>
            </a:pPr>
            <a:r>
              <a:rPr lang="en-US" sz="2000" dirty="0">
                <a:solidFill>
                  <a:srgbClr val="434343"/>
                </a:solidFill>
              </a:rPr>
              <a:t>Using data to create SVG visuals</a:t>
            </a:r>
          </a:p>
          <a:p>
            <a:pPr marL="457200" lvl="0" indent="-355600">
              <a:buClr>
                <a:srgbClr val="434343"/>
              </a:buClr>
              <a:buChar char="●"/>
            </a:pPr>
            <a:r>
              <a:rPr lang="en-US" sz="2000" dirty="0">
                <a:solidFill>
                  <a:srgbClr val="434343"/>
                </a:solidFill>
              </a:rPr>
              <a:t>How the </a:t>
            </a:r>
            <a:r>
              <a:rPr lang="en-US" sz="2000" dirty="0" err="1">
                <a:solidFill>
                  <a:srgbClr val="434343"/>
                </a:solidFill>
              </a:rPr>
              <a:t>selectAll</a:t>
            </a:r>
            <a:r>
              <a:rPr lang="en-US" sz="2000" dirty="0">
                <a:solidFill>
                  <a:srgbClr val="434343"/>
                </a:solidFill>
              </a:rPr>
              <a:t> / enter process is used to create new visuals</a:t>
            </a:r>
          </a:p>
          <a:p>
            <a:pPr marL="457200" lvl="0" indent="-355600">
              <a:buClr>
                <a:srgbClr val="434343"/>
              </a:buClr>
              <a:buChar char="●"/>
            </a:pPr>
            <a:r>
              <a:rPr lang="en-US" sz="2000" dirty="0">
                <a:solidFill>
                  <a:srgbClr val="434343"/>
                </a:solidFill>
              </a:rPr>
              <a:t>Examine how the data is bound to the visuals</a:t>
            </a:r>
          </a:p>
          <a:p>
            <a:pPr marL="101600" lvl="0" rtl="0">
              <a:spcBef>
                <a:spcPts val="0"/>
              </a:spcBef>
              <a:buClr>
                <a:srgbClr val="434343"/>
              </a:buClr>
              <a:buSzPct val="100000"/>
            </a:pPr>
            <a:endParaRPr lang="en" sz="2000" dirty="0">
              <a:solidFill>
                <a:srgbClr val="434343"/>
              </a:solidFill>
            </a:endParaRPr>
          </a:p>
        </p:txBody>
      </p:sp>
    </p:spTree>
    <p:extLst>
      <p:ext uri="{BB962C8B-B14F-4D97-AF65-F5344CB8AC3E}">
        <p14:creationId xmlns:p14="http://schemas.microsoft.com/office/powerpoint/2010/main" val="3018153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Shape 272"/>
          <p:cNvSpPr txBox="1">
            <a:spLocks noGrp="1"/>
          </p:cNvSpPr>
          <p:nvPr>
            <p:ph type="ctrTitle"/>
          </p:nvPr>
        </p:nvSpPr>
        <p:spPr>
          <a:xfrm>
            <a:off x="390525" y="1819275"/>
            <a:ext cx="8222100" cy="933600"/>
          </a:xfrm>
          <a:prstGeom prst="rect">
            <a:avLst/>
          </a:prstGeom>
        </p:spPr>
        <p:txBody>
          <a:bodyPr lIns="91425" tIns="91425" rIns="91425" bIns="91425" anchor="b" anchorCtr="0">
            <a:noAutofit/>
          </a:bodyPr>
          <a:lstStyle/>
          <a:p>
            <a:pPr lvl="0" rtl="0">
              <a:spcBef>
                <a:spcPts val="0"/>
              </a:spcBef>
              <a:buNone/>
            </a:pPr>
            <a:r>
              <a:rPr lang="en" dirty="0"/>
              <a:t>Next Video</a:t>
            </a:r>
          </a:p>
        </p:txBody>
      </p:sp>
      <p:sp>
        <p:nvSpPr>
          <p:cNvPr id="273" name="Shape 273"/>
          <p:cNvSpPr txBox="1">
            <a:spLocks noGrp="1"/>
          </p:cNvSpPr>
          <p:nvPr>
            <p:ph type="subTitle" idx="1"/>
          </p:nvPr>
        </p:nvSpPr>
        <p:spPr>
          <a:xfrm>
            <a:off x="390525" y="2789130"/>
            <a:ext cx="8222100" cy="432900"/>
          </a:xfrm>
          <a:prstGeom prst="rect">
            <a:avLst/>
          </a:prstGeom>
        </p:spPr>
        <p:txBody>
          <a:bodyPr lIns="91425" tIns="91425" rIns="91425" bIns="91425" anchor="t" anchorCtr="0">
            <a:noAutofit/>
          </a:bodyPr>
          <a:lstStyle/>
          <a:p>
            <a:pPr lvl="0" rtl="0">
              <a:spcBef>
                <a:spcPts val="0"/>
              </a:spcBef>
              <a:buNone/>
            </a:pPr>
            <a:r>
              <a:rPr lang="en-US" dirty="0"/>
              <a:t>Visual styling using data</a:t>
            </a:r>
            <a:endParaRPr lang="en" dirty="0"/>
          </a:p>
        </p:txBody>
      </p:sp>
    </p:spTree>
    <p:extLst>
      <p:ext uri="{BB962C8B-B14F-4D97-AF65-F5344CB8AC3E}">
        <p14:creationId xmlns:p14="http://schemas.microsoft.com/office/powerpoint/2010/main" val="27344164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Shape 167"/>
          <p:cNvSpPr txBox="1">
            <a:spLocks noGrp="1"/>
          </p:cNvSpPr>
          <p:nvPr>
            <p:ph type="ctrTitle"/>
          </p:nvPr>
        </p:nvSpPr>
        <p:spPr>
          <a:xfrm>
            <a:off x="390524" y="1819275"/>
            <a:ext cx="8753476" cy="933600"/>
          </a:xfrm>
          <a:prstGeom prst="rect">
            <a:avLst/>
          </a:prstGeom>
        </p:spPr>
        <p:txBody>
          <a:bodyPr lIns="91425" tIns="91425" rIns="91425" bIns="91425" anchor="b" anchorCtr="0">
            <a:noAutofit/>
          </a:bodyPr>
          <a:lstStyle/>
          <a:p>
            <a:pPr lvl="0"/>
            <a:r>
              <a:rPr lang="en-US" dirty="0"/>
              <a:t>Visual styling with data</a:t>
            </a:r>
            <a:endParaRPr lang="en" dirty="0"/>
          </a:p>
        </p:txBody>
      </p:sp>
      <p:sp>
        <p:nvSpPr>
          <p:cNvPr id="168" name="Shape 168"/>
          <p:cNvSpPr txBox="1">
            <a:spLocks noGrp="1"/>
          </p:cNvSpPr>
          <p:nvPr>
            <p:ph type="subTitle" idx="1"/>
          </p:nvPr>
        </p:nvSpPr>
        <p:spPr>
          <a:xfrm>
            <a:off x="390525" y="2789130"/>
            <a:ext cx="8222100" cy="432900"/>
          </a:xfrm>
          <a:prstGeom prst="rect">
            <a:avLst/>
          </a:prstGeom>
        </p:spPr>
        <p:txBody>
          <a:bodyPr lIns="91425" tIns="91425" rIns="91425" bIns="91425" anchor="t" anchorCtr="0">
            <a:noAutofit/>
          </a:bodyPr>
          <a:lstStyle/>
          <a:p>
            <a:pPr lvl="0"/>
            <a:r>
              <a:rPr lang="en-US" sz="2400" dirty="0"/>
              <a:t>Video 2.3</a:t>
            </a:r>
            <a:endParaRPr lang="en" dirty="0"/>
          </a:p>
        </p:txBody>
      </p:sp>
    </p:spTree>
    <p:extLst>
      <p:ext uri="{BB962C8B-B14F-4D97-AF65-F5344CB8AC3E}">
        <p14:creationId xmlns:p14="http://schemas.microsoft.com/office/powerpoint/2010/main" val="21109391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Shape 212"/>
          <p:cNvSpPr txBox="1">
            <a:spLocks noGrp="1"/>
          </p:cNvSpPr>
          <p:nvPr>
            <p:ph type="title"/>
          </p:nvPr>
        </p:nvSpPr>
        <p:spPr>
          <a:xfrm>
            <a:off x="98250" y="16350"/>
            <a:ext cx="8826600" cy="602700"/>
          </a:xfrm>
          <a:prstGeom prst="rect">
            <a:avLst/>
          </a:prstGeom>
        </p:spPr>
        <p:txBody>
          <a:bodyPr lIns="91425" tIns="91425" rIns="91425" bIns="91425" anchor="ctr" anchorCtr="0">
            <a:noAutofit/>
          </a:bodyPr>
          <a:lstStyle/>
          <a:p>
            <a:pPr lvl="0" rtl="0">
              <a:spcBef>
                <a:spcPts val="0"/>
              </a:spcBef>
              <a:buNone/>
            </a:pPr>
            <a:r>
              <a:rPr lang="en-US" sz="2200" dirty="0"/>
              <a:t>In this video, we are going to take a look at…</a:t>
            </a:r>
            <a:endParaRPr lang="en" sz="2200" dirty="0"/>
          </a:p>
        </p:txBody>
      </p:sp>
      <p:sp>
        <p:nvSpPr>
          <p:cNvPr id="213" name="Shape 213"/>
          <p:cNvSpPr txBox="1">
            <a:spLocks noGrp="1"/>
          </p:cNvSpPr>
          <p:nvPr>
            <p:ph type="body" idx="4294967295"/>
          </p:nvPr>
        </p:nvSpPr>
        <p:spPr>
          <a:xfrm>
            <a:off x="208750" y="888475"/>
            <a:ext cx="8716200" cy="4023300"/>
          </a:xfrm>
          <a:prstGeom prst="rect">
            <a:avLst/>
          </a:prstGeom>
        </p:spPr>
        <p:txBody>
          <a:bodyPr lIns="91425" tIns="91425" rIns="91425" bIns="91425" anchor="t" anchorCtr="0">
            <a:noAutofit/>
          </a:bodyPr>
          <a:lstStyle/>
          <a:p>
            <a:pPr marL="457200" lvl="0" indent="-355600" rtl="0">
              <a:spcBef>
                <a:spcPts val="0"/>
              </a:spcBef>
              <a:buClr>
                <a:srgbClr val="434343"/>
              </a:buClr>
              <a:buSzPct val="100000"/>
              <a:buChar char="●"/>
            </a:pPr>
            <a:r>
              <a:rPr lang="en-US" sz="2000" dirty="0">
                <a:solidFill>
                  <a:srgbClr val="434343"/>
                </a:solidFill>
              </a:rPr>
              <a:t>Calling a function during binding to set each visual’s attributes</a:t>
            </a:r>
          </a:p>
          <a:p>
            <a:pPr marL="457200" lvl="0" indent="-355600" rtl="0">
              <a:spcBef>
                <a:spcPts val="0"/>
              </a:spcBef>
              <a:buClr>
                <a:srgbClr val="434343"/>
              </a:buClr>
              <a:buSzPct val="100000"/>
              <a:buChar char="●"/>
            </a:pPr>
            <a:r>
              <a:rPr lang="en-US" sz="2000" dirty="0">
                <a:solidFill>
                  <a:srgbClr val="434343"/>
                </a:solidFill>
              </a:rPr>
              <a:t>Setting the position, size and color of visuals using data</a:t>
            </a:r>
          </a:p>
          <a:p>
            <a:pPr marL="457200" lvl="0" indent="-355600" rtl="0">
              <a:spcBef>
                <a:spcPts val="0"/>
              </a:spcBef>
              <a:buClr>
                <a:srgbClr val="434343"/>
              </a:buClr>
              <a:buSzPct val="100000"/>
              <a:buChar char="●"/>
            </a:pPr>
            <a:r>
              <a:rPr lang="en-US" sz="2000" dirty="0">
                <a:solidFill>
                  <a:srgbClr val="434343"/>
                </a:solidFill>
              </a:rPr>
              <a:t>Calculating the extents of data, and using that to scale data values</a:t>
            </a:r>
          </a:p>
        </p:txBody>
      </p:sp>
    </p:spTree>
    <p:extLst>
      <p:ext uri="{BB962C8B-B14F-4D97-AF65-F5344CB8AC3E}">
        <p14:creationId xmlns:p14="http://schemas.microsoft.com/office/powerpoint/2010/main" val="34804206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Shape 212"/>
          <p:cNvSpPr txBox="1">
            <a:spLocks noGrp="1"/>
          </p:cNvSpPr>
          <p:nvPr>
            <p:ph type="title"/>
          </p:nvPr>
        </p:nvSpPr>
        <p:spPr>
          <a:xfrm>
            <a:off x="98250" y="16350"/>
            <a:ext cx="8826600" cy="602700"/>
          </a:xfrm>
          <a:prstGeom prst="rect">
            <a:avLst/>
          </a:prstGeom>
        </p:spPr>
        <p:txBody>
          <a:bodyPr lIns="91425" tIns="91425" rIns="91425" bIns="91425" anchor="ctr" anchorCtr="0">
            <a:noAutofit/>
          </a:bodyPr>
          <a:lstStyle/>
          <a:p>
            <a:pPr lvl="0" rtl="0">
              <a:spcBef>
                <a:spcPts val="0"/>
              </a:spcBef>
              <a:buNone/>
            </a:pPr>
            <a:r>
              <a:rPr lang="en-US" sz="2200" dirty="0"/>
              <a:t>Summary</a:t>
            </a:r>
            <a:endParaRPr lang="en" sz="2200" dirty="0"/>
          </a:p>
        </p:txBody>
      </p:sp>
      <p:sp>
        <p:nvSpPr>
          <p:cNvPr id="213" name="Shape 213"/>
          <p:cNvSpPr txBox="1">
            <a:spLocks noGrp="1"/>
          </p:cNvSpPr>
          <p:nvPr>
            <p:ph type="body" idx="4294967295"/>
          </p:nvPr>
        </p:nvSpPr>
        <p:spPr>
          <a:xfrm>
            <a:off x="208750" y="888475"/>
            <a:ext cx="8716200" cy="4023300"/>
          </a:xfrm>
          <a:prstGeom prst="rect">
            <a:avLst/>
          </a:prstGeom>
        </p:spPr>
        <p:txBody>
          <a:bodyPr lIns="91425" tIns="91425" rIns="91425" bIns="91425" anchor="t" anchorCtr="0">
            <a:noAutofit/>
          </a:bodyPr>
          <a:lstStyle/>
          <a:p>
            <a:pPr marL="457200" lvl="0" indent="-355600" rtl="0">
              <a:spcBef>
                <a:spcPts val="0"/>
              </a:spcBef>
              <a:buClr>
                <a:srgbClr val="434343"/>
              </a:buClr>
              <a:buSzPct val="100000"/>
              <a:buChar char="●"/>
            </a:pPr>
            <a:r>
              <a:rPr lang="en-US" sz="2000" dirty="0">
                <a:solidFill>
                  <a:srgbClr val="434343"/>
                </a:solidFill>
              </a:rPr>
              <a:t>Were introduced to SVG and how to create SVG elements with D3</a:t>
            </a:r>
          </a:p>
          <a:p>
            <a:pPr marL="457200" lvl="0" indent="-355600" rtl="0">
              <a:spcBef>
                <a:spcPts val="0"/>
              </a:spcBef>
              <a:buClr>
                <a:srgbClr val="434343"/>
              </a:buClr>
              <a:buSzPct val="100000"/>
              <a:buChar char="●"/>
            </a:pPr>
            <a:r>
              <a:rPr lang="en-US" sz="2000" dirty="0">
                <a:solidFill>
                  <a:srgbClr val="434343"/>
                </a:solidFill>
              </a:rPr>
              <a:t>Learned how to create lines, rectangles, circles and ellipses with SVG and D3</a:t>
            </a:r>
          </a:p>
          <a:p>
            <a:pPr marL="457200" lvl="0" indent="-355600" rtl="0">
              <a:spcBef>
                <a:spcPts val="0"/>
              </a:spcBef>
              <a:buClr>
                <a:srgbClr val="434343"/>
              </a:buClr>
              <a:buSzPct val="100000"/>
              <a:buChar char="●"/>
            </a:pPr>
            <a:r>
              <a:rPr lang="en-US" sz="2000" dirty="0">
                <a:solidFill>
                  <a:srgbClr val="434343"/>
                </a:solidFill>
              </a:rPr>
              <a:t>How perform data binding to create new SVG visuals</a:t>
            </a:r>
          </a:p>
          <a:p>
            <a:pPr marL="457200" lvl="0" indent="-355600" rtl="0">
              <a:spcBef>
                <a:spcPts val="0"/>
              </a:spcBef>
              <a:buClr>
                <a:srgbClr val="434343"/>
              </a:buClr>
              <a:buSzPct val="100000"/>
              <a:buChar char="●"/>
            </a:pPr>
            <a:r>
              <a:rPr lang="en-US" sz="2000" dirty="0">
                <a:solidFill>
                  <a:srgbClr val="434343"/>
                </a:solidFill>
              </a:rPr>
              <a:t>We examined the __data__ property used by D3 to associate visuals and data</a:t>
            </a:r>
          </a:p>
          <a:p>
            <a:pPr marL="457200" lvl="0" indent="-355600" rtl="0">
              <a:spcBef>
                <a:spcPts val="0"/>
              </a:spcBef>
              <a:buClr>
                <a:srgbClr val="434343"/>
              </a:buClr>
              <a:buSzPct val="100000"/>
              <a:buChar char="●"/>
            </a:pPr>
            <a:r>
              <a:rPr lang="en-US" sz="2000" dirty="0">
                <a:solidFill>
                  <a:srgbClr val="434343"/>
                </a:solidFill>
              </a:rPr>
              <a:t>Using properties of data to position, size, and color visuals</a:t>
            </a:r>
          </a:p>
          <a:p>
            <a:pPr marL="457200" lvl="0" indent="-355600" rtl="0">
              <a:spcBef>
                <a:spcPts val="0"/>
              </a:spcBef>
              <a:buClr>
                <a:srgbClr val="434343"/>
              </a:buClr>
              <a:buSzPct val="100000"/>
              <a:buChar char="●"/>
            </a:pPr>
            <a:r>
              <a:rPr lang="en-US" sz="2000" dirty="0">
                <a:solidFill>
                  <a:srgbClr val="434343"/>
                </a:solidFill>
              </a:rPr>
              <a:t>Learned to manually scale data to fit the presentation and select colors</a:t>
            </a:r>
          </a:p>
          <a:p>
            <a:pPr marL="457200" lvl="0" indent="-355600" rtl="0">
              <a:spcBef>
                <a:spcPts val="0"/>
              </a:spcBef>
              <a:buClr>
                <a:srgbClr val="434343"/>
              </a:buClr>
              <a:buSzPct val="100000"/>
              <a:buChar char="●"/>
            </a:pPr>
            <a:endParaRPr lang="en" sz="2000" dirty="0">
              <a:solidFill>
                <a:srgbClr val="434343"/>
              </a:solidFill>
            </a:endParaRPr>
          </a:p>
        </p:txBody>
      </p:sp>
    </p:spTree>
    <p:extLst>
      <p:ext uri="{BB962C8B-B14F-4D97-AF65-F5344CB8AC3E}">
        <p14:creationId xmlns:p14="http://schemas.microsoft.com/office/powerpoint/2010/main" val="1726483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Shape 167"/>
          <p:cNvSpPr txBox="1">
            <a:spLocks noGrp="1"/>
          </p:cNvSpPr>
          <p:nvPr>
            <p:ph type="ctrTitle"/>
          </p:nvPr>
        </p:nvSpPr>
        <p:spPr>
          <a:xfrm>
            <a:off x="390525" y="1819275"/>
            <a:ext cx="8222100" cy="933600"/>
          </a:xfrm>
          <a:prstGeom prst="rect">
            <a:avLst/>
          </a:prstGeom>
        </p:spPr>
        <p:txBody>
          <a:bodyPr lIns="91425" tIns="91425" rIns="91425" bIns="91425" anchor="b" anchorCtr="0">
            <a:noAutofit/>
          </a:bodyPr>
          <a:lstStyle/>
          <a:p>
            <a:r>
              <a:rPr lang="en-US" dirty="0">
                <a:solidFill>
                  <a:schemeClr val="bg1"/>
                </a:solidFill>
              </a:rPr>
              <a:t>Next Section</a:t>
            </a:r>
            <a:endParaRPr lang="en" dirty="0">
              <a:solidFill>
                <a:schemeClr val="bg1"/>
              </a:solidFill>
            </a:endParaRPr>
          </a:p>
        </p:txBody>
      </p:sp>
      <p:sp>
        <p:nvSpPr>
          <p:cNvPr id="168" name="Shape 168"/>
          <p:cNvSpPr txBox="1">
            <a:spLocks noGrp="1"/>
          </p:cNvSpPr>
          <p:nvPr>
            <p:ph type="subTitle" idx="1"/>
          </p:nvPr>
        </p:nvSpPr>
        <p:spPr>
          <a:xfrm>
            <a:off x="390525" y="2789130"/>
            <a:ext cx="8222100" cy="432900"/>
          </a:xfrm>
          <a:prstGeom prst="rect">
            <a:avLst/>
          </a:prstGeom>
        </p:spPr>
        <p:txBody>
          <a:bodyPr lIns="91425" tIns="91425" rIns="91425" bIns="91425" anchor="t" anchorCtr="0">
            <a:noAutofit/>
          </a:bodyPr>
          <a:lstStyle/>
          <a:p>
            <a:pPr lvl="0"/>
            <a:r>
              <a:rPr lang="en-US" sz="2400" dirty="0"/>
              <a:t>Using D3.js Scales</a:t>
            </a:r>
            <a:endParaRPr lang="en" dirty="0"/>
          </a:p>
        </p:txBody>
      </p:sp>
    </p:spTree>
    <p:extLst>
      <p:ext uri="{BB962C8B-B14F-4D97-AF65-F5344CB8AC3E}">
        <p14:creationId xmlns:p14="http://schemas.microsoft.com/office/powerpoint/2010/main" val="39179773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cxnSp>
        <p:nvCxnSpPr>
          <p:cNvPr id="181" name="Shape 181"/>
          <p:cNvCxnSpPr/>
          <p:nvPr/>
        </p:nvCxnSpPr>
        <p:spPr>
          <a:xfrm>
            <a:off x="2667000" y="3383282"/>
            <a:ext cx="0" cy="667800"/>
          </a:xfrm>
          <a:prstGeom prst="straightConnector1">
            <a:avLst/>
          </a:prstGeom>
          <a:noFill/>
          <a:ln w="9525" cap="flat" cmpd="sng">
            <a:solidFill>
              <a:schemeClr val="dk2"/>
            </a:solidFill>
            <a:prstDash val="solid"/>
            <a:round/>
            <a:headEnd type="none" w="lg" len="lg"/>
            <a:tailEnd type="oval" w="lg" len="lg"/>
          </a:ln>
        </p:spPr>
      </p:cxnSp>
      <p:sp>
        <p:nvSpPr>
          <p:cNvPr id="182" name="Shape 182"/>
          <p:cNvSpPr txBox="1">
            <a:spLocks noGrp="1"/>
          </p:cNvSpPr>
          <p:nvPr>
            <p:ph type="title"/>
          </p:nvPr>
        </p:nvSpPr>
        <p:spPr>
          <a:xfrm>
            <a:off x="2714046" y="3812407"/>
            <a:ext cx="3581400" cy="392100"/>
          </a:xfrm>
          <a:prstGeom prst="rect">
            <a:avLst/>
          </a:prstGeom>
        </p:spPr>
        <p:txBody>
          <a:bodyPr lIns="91425" tIns="91425" rIns="91425" bIns="91425" anchor="ctr" anchorCtr="0">
            <a:noAutofit/>
          </a:bodyPr>
          <a:lstStyle/>
          <a:p>
            <a:pPr lvl="0" rtl="0">
              <a:spcBef>
                <a:spcPts val="0"/>
              </a:spcBef>
              <a:buNone/>
            </a:pPr>
            <a:r>
              <a:rPr lang="en-US" sz="1800" dirty="0">
                <a:solidFill>
                  <a:schemeClr val="dk1"/>
                </a:solidFill>
              </a:rPr>
              <a:t>Creating visuals with data</a:t>
            </a:r>
            <a:endParaRPr lang="en" sz="1800" dirty="0">
              <a:solidFill>
                <a:schemeClr val="dk1"/>
              </a:solidFill>
            </a:endParaRPr>
          </a:p>
        </p:txBody>
      </p:sp>
      <p:sp>
        <p:nvSpPr>
          <p:cNvPr id="183" name="Shape 183"/>
          <p:cNvSpPr txBox="1">
            <a:spLocks noGrp="1"/>
          </p:cNvSpPr>
          <p:nvPr>
            <p:ph type="body" idx="1"/>
          </p:nvPr>
        </p:nvSpPr>
        <p:spPr>
          <a:xfrm>
            <a:off x="2714060" y="4102424"/>
            <a:ext cx="3428985" cy="578700"/>
          </a:xfrm>
          <a:prstGeom prst="rect">
            <a:avLst/>
          </a:prstGeom>
        </p:spPr>
        <p:txBody>
          <a:bodyPr lIns="91425" tIns="91425" rIns="91425" bIns="91425" anchor="t" anchorCtr="0">
            <a:noAutofit/>
          </a:bodyPr>
          <a:lstStyle/>
          <a:p>
            <a:pPr lvl="0" rtl="0">
              <a:spcBef>
                <a:spcPts val="0"/>
              </a:spcBef>
              <a:buNone/>
            </a:pPr>
            <a:r>
              <a:rPr lang="en-US" sz="1400" dirty="0">
                <a:solidFill>
                  <a:schemeClr val="dk2"/>
                </a:solidFill>
              </a:rPr>
              <a:t>The fundamentals creating SVG visuals using data binding</a:t>
            </a:r>
            <a:endParaRPr lang="en" sz="1400" dirty="0">
              <a:solidFill>
                <a:schemeClr val="dk2"/>
              </a:solidFill>
            </a:endParaRPr>
          </a:p>
        </p:txBody>
      </p:sp>
      <p:cxnSp>
        <p:nvCxnSpPr>
          <p:cNvPr id="184" name="Shape 184"/>
          <p:cNvCxnSpPr/>
          <p:nvPr/>
        </p:nvCxnSpPr>
        <p:spPr>
          <a:xfrm rot="10800000">
            <a:off x="4800600" y="2161267"/>
            <a:ext cx="0" cy="1155600"/>
          </a:xfrm>
          <a:prstGeom prst="straightConnector1">
            <a:avLst/>
          </a:prstGeom>
          <a:noFill/>
          <a:ln w="9525" cap="flat" cmpd="sng">
            <a:solidFill>
              <a:schemeClr val="dk2"/>
            </a:solidFill>
            <a:prstDash val="solid"/>
            <a:round/>
            <a:headEnd type="none" w="lg" len="lg"/>
            <a:tailEnd type="oval" w="lg" len="lg"/>
          </a:ln>
        </p:spPr>
      </p:cxnSp>
      <p:sp>
        <p:nvSpPr>
          <p:cNvPr id="185" name="Shape 185"/>
          <p:cNvSpPr txBox="1">
            <a:spLocks noGrp="1"/>
          </p:cNvSpPr>
          <p:nvPr>
            <p:ph type="title"/>
          </p:nvPr>
        </p:nvSpPr>
        <p:spPr>
          <a:xfrm>
            <a:off x="4847662" y="2012022"/>
            <a:ext cx="3846338" cy="392100"/>
          </a:xfrm>
          <a:prstGeom prst="rect">
            <a:avLst/>
          </a:prstGeom>
        </p:spPr>
        <p:txBody>
          <a:bodyPr lIns="91425" tIns="91425" rIns="91425" bIns="91425" anchor="ctr" anchorCtr="0">
            <a:noAutofit/>
          </a:bodyPr>
          <a:lstStyle/>
          <a:p>
            <a:pPr lvl="0" rtl="0">
              <a:spcBef>
                <a:spcPts val="0"/>
              </a:spcBef>
              <a:buNone/>
            </a:pPr>
            <a:r>
              <a:rPr lang="en-US" sz="1800" dirty="0">
                <a:solidFill>
                  <a:schemeClr val="dk1"/>
                </a:solidFill>
              </a:rPr>
              <a:t>Visual styling with data</a:t>
            </a:r>
            <a:endParaRPr lang="en" sz="1800" dirty="0">
              <a:solidFill>
                <a:schemeClr val="dk1"/>
              </a:solidFill>
            </a:endParaRPr>
          </a:p>
        </p:txBody>
      </p:sp>
      <p:sp>
        <p:nvSpPr>
          <p:cNvPr id="186" name="Shape 186"/>
          <p:cNvSpPr txBox="1">
            <a:spLocks noGrp="1"/>
          </p:cNvSpPr>
          <p:nvPr>
            <p:ph type="body" idx="1"/>
          </p:nvPr>
        </p:nvSpPr>
        <p:spPr>
          <a:xfrm>
            <a:off x="4847661" y="2302048"/>
            <a:ext cx="3276599" cy="578700"/>
          </a:xfrm>
          <a:prstGeom prst="rect">
            <a:avLst/>
          </a:prstGeom>
        </p:spPr>
        <p:txBody>
          <a:bodyPr lIns="91425" tIns="91425" rIns="91425" bIns="91425" anchor="t" anchorCtr="0">
            <a:noAutofit/>
          </a:bodyPr>
          <a:lstStyle/>
          <a:p>
            <a:pPr lvl="0"/>
            <a:r>
              <a:rPr lang="en-US" sz="1400" dirty="0">
                <a:solidFill>
                  <a:schemeClr val="dk2"/>
                </a:solidFill>
              </a:rPr>
              <a:t>Using the data to visually differentiate SVG elements</a:t>
            </a:r>
            <a:endParaRPr lang="en" sz="1400" dirty="0">
              <a:solidFill>
                <a:schemeClr val="dk2"/>
              </a:solidFill>
            </a:endParaRPr>
          </a:p>
        </p:txBody>
      </p:sp>
      <p:sp>
        <p:nvSpPr>
          <p:cNvPr id="193" name="Shape 193"/>
          <p:cNvSpPr txBox="1">
            <a:spLocks noGrp="1"/>
          </p:cNvSpPr>
          <p:nvPr>
            <p:ph type="title"/>
          </p:nvPr>
        </p:nvSpPr>
        <p:spPr>
          <a:xfrm>
            <a:off x="471900" y="738725"/>
            <a:ext cx="8222100" cy="767700"/>
          </a:xfrm>
          <a:prstGeom prst="rect">
            <a:avLst/>
          </a:prstGeom>
        </p:spPr>
        <p:txBody>
          <a:bodyPr lIns="91425" tIns="91425" rIns="91425" bIns="91425" anchor="b" anchorCtr="0">
            <a:noAutofit/>
          </a:bodyPr>
          <a:lstStyle/>
          <a:p>
            <a:pPr lvl="0" rtl="0">
              <a:spcBef>
                <a:spcPts val="0"/>
              </a:spcBef>
              <a:buNone/>
            </a:pPr>
            <a:r>
              <a:rPr lang="en" dirty="0"/>
              <a:t>What We’ll Learn</a:t>
            </a:r>
          </a:p>
        </p:txBody>
      </p:sp>
      <p:cxnSp>
        <p:nvCxnSpPr>
          <p:cNvPr id="41" name="Shape 184">
            <a:extLst>
              <a:ext uri="{FF2B5EF4-FFF2-40B4-BE49-F238E27FC236}">
                <a16:creationId xmlns:a16="http://schemas.microsoft.com/office/drawing/2014/main" id="{47F0B977-537B-416B-91AC-EA5B6656F431}"/>
              </a:ext>
            </a:extLst>
          </p:cNvPr>
          <p:cNvCxnSpPr/>
          <p:nvPr/>
        </p:nvCxnSpPr>
        <p:spPr>
          <a:xfrm rot="10800000">
            <a:off x="714938" y="2114462"/>
            <a:ext cx="0" cy="1155600"/>
          </a:xfrm>
          <a:prstGeom prst="straightConnector1">
            <a:avLst/>
          </a:prstGeom>
          <a:noFill/>
          <a:ln w="9525" cap="flat" cmpd="sng">
            <a:solidFill>
              <a:schemeClr val="dk2"/>
            </a:solidFill>
            <a:prstDash val="solid"/>
            <a:round/>
            <a:headEnd type="none" w="lg" len="lg"/>
            <a:tailEnd type="oval" w="lg" len="lg"/>
          </a:ln>
        </p:spPr>
      </p:cxnSp>
      <p:sp>
        <p:nvSpPr>
          <p:cNvPr id="42" name="Shape 185">
            <a:extLst>
              <a:ext uri="{FF2B5EF4-FFF2-40B4-BE49-F238E27FC236}">
                <a16:creationId xmlns:a16="http://schemas.microsoft.com/office/drawing/2014/main" id="{ECAEEEAD-7809-463C-B5C1-0BE2E0B4800D}"/>
              </a:ext>
            </a:extLst>
          </p:cNvPr>
          <p:cNvSpPr txBox="1">
            <a:spLocks/>
          </p:cNvSpPr>
          <p:nvPr/>
        </p:nvSpPr>
        <p:spPr>
          <a:xfrm>
            <a:off x="762000" y="1965217"/>
            <a:ext cx="3733800" cy="392100"/>
          </a:xfrm>
          <a:prstGeom prst="rect">
            <a:avLst/>
          </a:prstGeom>
          <a:noFill/>
          <a:ln>
            <a:noFill/>
          </a:ln>
        </p:spPr>
        <p:txBody>
          <a:bodyPr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ct val="100000"/>
              <a:buFont typeface="Calibri"/>
              <a:buNone/>
              <a:defRPr sz="3200" b="0" i="0" u="none" strike="noStrike" cap="none">
                <a:solidFill>
                  <a:schemeClr val="lt1"/>
                </a:solidFill>
                <a:latin typeface="Calibri"/>
                <a:ea typeface="Calibri"/>
                <a:cs typeface="Calibri"/>
                <a:sym typeface="Calibri"/>
              </a:defRPr>
            </a:lvl1pPr>
            <a:lvl2pPr lvl="1" rtl="0">
              <a:spcBef>
                <a:spcPts val="0"/>
              </a:spcBef>
              <a:buClr>
                <a:schemeClr val="lt1"/>
              </a:buClr>
              <a:buSzPct val="100000"/>
              <a:buFont typeface="Roboto"/>
              <a:buNone/>
              <a:defRPr sz="3200">
                <a:solidFill>
                  <a:schemeClr val="lt1"/>
                </a:solidFill>
                <a:latin typeface="Roboto"/>
                <a:ea typeface="Roboto"/>
                <a:cs typeface="Roboto"/>
                <a:sym typeface="Roboto"/>
              </a:defRPr>
            </a:lvl2pPr>
            <a:lvl3pPr lvl="2" rtl="0">
              <a:spcBef>
                <a:spcPts val="0"/>
              </a:spcBef>
              <a:buClr>
                <a:schemeClr val="lt1"/>
              </a:buClr>
              <a:buSzPct val="100000"/>
              <a:buFont typeface="Roboto"/>
              <a:buNone/>
              <a:defRPr sz="3200">
                <a:solidFill>
                  <a:schemeClr val="lt1"/>
                </a:solidFill>
                <a:latin typeface="Roboto"/>
                <a:ea typeface="Roboto"/>
                <a:cs typeface="Roboto"/>
                <a:sym typeface="Roboto"/>
              </a:defRPr>
            </a:lvl3pPr>
            <a:lvl4pPr lvl="3" rtl="0">
              <a:spcBef>
                <a:spcPts val="0"/>
              </a:spcBef>
              <a:buClr>
                <a:schemeClr val="lt1"/>
              </a:buClr>
              <a:buSzPct val="100000"/>
              <a:buFont typeface="Roboto"/>
              <a:buNone/>
              <a:defRPr sz="3200">
                <a:solidFill>
                  <a:schemeClr val="lt1"/>
                </a:solidFill>
                <a:latin typeface="Roboto"/>
                <a:ea typeface="Roboto"/>
                <a:cs typeface="Roboto"/>
                <a:sym typeface="Roboto"/>
              </a:defRPr>
            </a:lvl4pPr>
            <a:lvl5pPr lvl="4" rtl="0">
              <a:spcBef>
                <a:spcPts val="0"/>
              </a:spcBef>
              <a:buClr>
                <a:schemeClr val="lt1"/>
              </a:buClr>
              <a:buSzPct val="100000"/>
              <a:buFont typeface="Roboto"/>
              <a:buNone/>
              <a:defRPr sz="3200">
                <a:solidFill>
                  <a:schemeClr val="lt1"/>
                </a:solidFill>
                <a:latin typeface="Roboto"/>
                <a:ea typeface="Roboto"/>
                <a:cs typeface="Roboto"/>
                <a:sym typeface="Roboto"/>
              </a:defRPr>
            </a:lvl5pPr>
            <a:lvl6pPr lvl="5" rtl="0">
              <a:spcBef>
                <a:spcPts val="0"/>
              </a:spcBef>
              <a:buClr>
                <a:schemeClr val="lt1"/>
              </a:buClr>
              <a:buSzPct val="100000"/>
              <a:buFont typeface="Roboto"/>
              <a:buNone/>
              <a:defRPr sz="3200">
                <a:solidFill>
                  <a:schemeClr val="lt1"/>
                </a:solidFill>
                <a:latin typeface="Roboto"/>
                <a:ea typeface="Roboto"/>
                <a:cs typeface="Roboto"/>
                <a:sym typeface="Roboto"/>
              </a:defRPr>
            </a:lvl6pPr>
            <a:lvl7pPr lvl="6" rtl="0">
              <a:spcBef>
                <a:spcPts val="0"/>
              </a:spcBef>
              <a:buClr>
                <a:schemeClr val="lt1"/>
              </a:buClr>
              <a:buSzPct val="100000"/>
              <a:buFont typeface="Roboto"/>
              <a:buNone/>
              <a:defRPr sz="3200">
                <a:solidFill>
                  <a:schemeClr val="lt1"/>
                </a:solidFill>
                <a:latin typeface="Roboto"/>
                <a:ea typeface="Roboto"/>
                <a:cs typeface="Roboto"/>
                <a:sym typeface="Roboto"/>
              </a:defRPr>
            </a:lvl7pPr>
            <a:lvl8pPr lvl="7" rtl="0">
              <a:spcBef>
                <a:spcPts val="0"/>
              </a:spcBef>
              <a:buClr>
                <a:schemeClr val="lt1"/>
              </a:buClr>
              <a:buSzPct val="100000"/>
              <a:buFont typeface="Roboto"/>
              <a:buNone/>
              <a:defRPr sz="3200">
                <a:solidFill>
                  <a:schemeClr val="lt1"/>
                </a:solidFill>
                <a:latin typeface="Roboto"/>
                <a:ea typeface="Roboto"/>
                <a:cs typeface="Roboto"/>
                <a:sym typeface="Roboto"/>
              </a:defRPr>
            </a:lvl8pPr>
            <a:lvl9pPr lvl="8" rtl="0">
              <a:spcBef>
                <a:spcPts val="0"/>
              </a:spcBef>
              <a:buClr>
                <a:schemeClr val="lt1"/>
              </a:buClr>
              <a:buSzPct val="100000"/>
              <a:buFont typeface="Roboto"/>
              <a:buNone/>
              <a:defRPr sz="3200">
                <a:solidFill>
                  <a:schemeClr val="lt1"/>
                </a:solidFill>
                <a:latin typeface="Roboto"/>
                <a:ea typeface="Roboto"/>
                <a:cs typeface="Roboto"/>
                <a:sym typeface="Roboto"/>
              </a:defRPr>
            </a:lvl9pPr>
          </a:lstStyle>
          <a:p>
            <a:r>
              <a:rPr lang="en-US" sz="1800" dirty="0">
                <a:solidFill>
                  <a:schemeClr val="dk1"/>
                </a:solidFill>
              </a:rPr>
              <a:t>Creating SVG graphics</a:t>
            </a:r>
            <a:endParaRPr lang="en" sz="1800" dirty="0">
              <a:solidFill>
                <a:schemeClr val="dk1"/>
              </a:solidFill>
            </a:endParaRPr>
          </a:p>
        </p:txBody>
      </p:sp>
      <p:sp>
        <p:nvSpPr>
          <p:cNvPr id="43" name="Shape 186">
            <a:extLst>
              <a:ext uri="{FF2B5EF4-FFF2-40B4-BE49-F238E27FC236}">
                <a16:creationId xmlns:a16="http://schemas.microsoft.com/office/drawing/2014/main" id="{28E7DA62-08F8-4F6A-8BC6-EAC1A6658364}"/>
              </a:ext>
            </a:extLst>
          </p:cNvPr>
          <p:cNvSpPr txBox="1">
            <a:spLocks/>
          </p:cNvSpPr>
          <p:nvPr/>
        </p:nvSpPr>
        <p:spPr>
          <a:xfrm>
            <a:off x="762000" y="2255243"/>
            <a:ext cx="3276600" cy="578700"/>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1600"/>
              </a:spcAft>
              <a:buClr>
                <a:srgbClr val="434343"/>
              </a:buClr>
              <a:buSzPct val="100000"/>
              <a:buFont typeface="Calibri"/>
              <a:buNone/>
              <a:defRPr sz="2000" b="0" i="0" u="none" strike="noStrike" cap="none">
                <a:solidFill>
                  <a:srgbClr val="434343"/>
                </a:solidFill>
                <a:latin typeface="Calibri"/>
                <a:ea typeface="Calibri"/>
                <a:cs typeface="Calibri"/>
                <a:sym typeface="Calibri"/>
              </a:defRPr>
            </a:lvl1pPr>
            <a:lvl2pPr marR="0" lvl="1" algn="l" rtl="0">
              <a:lnSpc>
                <a:spcPct val="115000"/>
              </a:lnSpc>
              <a:spcBef>
                <a:spcPts val="0"/>
              </a:spcBef>
              <a:spcAft>
                <a:spcPts val="1600"/>
              </a:spcAft>
              <a:buClr>
                <a:srgbClr val="434343"/>
              </a:buClr>
              <a:buSzPct val="100000"/>
              <a:buFont typeface="Calibri"/>
              <a:buNone/>
              <a:defRPr sz="1800" b="0" i="0" u="none" strike="noStrike" cap="none">
                <a:solidFill>
                  <a:srgbClr val="434343"/>
                </a:solidFill>
                <a:latin typeface="Calibri"/>
                <a:ea typeface="Calibri"/>
                <a:cs typeface="Calibri"/>
                <a:sym typeface="Calibri"/>
              </a:defRPr>
            </a:lvl2pPr>
            <a:lvl3pPr marR="0" lvl="2" algn="l" rtl="0">
              <a:lnSpc>
                <a:spcPct val="115000"/>
              </a:lnSpc>
              <a:spcBef>
                <a:spcPts val="0"/>
              </a:spcBef>
              <a:spcAft>
                <a:spcPts val="1600"/>
              </a:spcAft>
              <a:buClr>
                <a:srgbClr val="434343"/>
              </a:buClr>
              <a:buSzPct val="100000"/>
              <a:buFont typeface="Calibri"/>
              <a:buNone/>
              <a:defRPr sz="1600" b="0" i="0" u="none" strike="noStrike" cap="none">
                <a:solidFill>
                  <a:srgbClr val="434343"/>
                </a:solidFill>
                <a:latin typeface="Calibri"/>
                <a:ea typeface="Calibri"/>
                <a:cs typeface="Calibri"/>
                <a:sym typeface="Calibri"/>
              </a:defRPr>
            </a:lvl3pPr>
            <a:lvl4pPr marR="0" lvl="3" algn="l" rtl="0">
              <a:lnSpc>
                <a:spcPct val="115000"/>
              </a:lnSpc>
              <a:spcBef>
                <a:spcPts val="0"/>
              </a:spcBef>
              <a:spcAft>
                <a:spcPts val="1600"/>
              </a:spcAft>
              <a:buClr>
                <a:srgbClr val="434343"/>
              </a:buClr>
              <a:buFont typeface="Calibri"/>
              <a:buNone/>
              <a:defRPr sz="1400" b="0" i="0" u="none" strike="noStrike" cap="none">
                <a:solidFill>
                  <a:srgbClr val="434343"/>
                </a:solidFill>
                <a:latin typeface="Calibri"/>
                <a:ea typeface="Calibri"/>
                <a:cs typeface="Calibri"/>
                <a:sym typeface="Calibri"/>
              </a:defRPr>
            </a:lvl4pPr>
            <a:lvl5pPr marR="0" lvl="4" algn="l" rtl="0">
              <a:lnSpc>
                <a:spcPct val="115000"/>
              </a:lnSpc>
              <a:spcBef>
                <a:spcPts val="0"/>
              </a:spcBef>
              <a:spcAft>
                <a:spcPts val="1600"/>
              </a:spcAft>
              <a:buClr>
                <a:srgbClr val="434343"/>
              </a:buClr>
              <a:buFont typeface="Calibri"/>
              <a:buNone/>
              <a:defRPr sz="1400" b="0" i="0" u="none" strike="noStrike" cap="none">
                <a:solidFill>
                  <a:srgbClr val="434343"/>
                </a:solidFill>
                <a:latin typeface="Calibri"/>
                <a:ea typeface="Calibri"/>
                <a:cs typeface="Calibri"/>
                <a:sym typeface="Calibri"/>
              </a:defRPr>
            </a:lvl5pPr>
            <a:lvl6pPr marR="0" lvl="5" algn="l" rtl="0">
              <a:lnSpc>
                <a:spcPct val="115000"/>
              </a:lnSpc>
              <a:spcBef>
                <a:spcPts val="0"/>
              </a:spcBef>
              <a:spcAft>
                <a:spcPts val="1600"/>
              </a:spcAft>
              <a:buClr>
                <a:srgbClr val="434343"/>
              </a:buClr>
              <a:buFont typeface="Calibri"/>
              <a:buNone/>
              <a:defRPr sz="1400" b="0" i="0" u="none" strike="noStrike" cap="none">
                <a:solidFill>
                  <a:srgbClr val="434343"/>
                </a:solidFill>
                <a:latin typeface="Calibri"/>
                <a:ea typeface="Calibri"/>
                <a:cs typeface="Calibri"/>
                <a:sym typeface="Calibri"/>
              </a:defRPr>
            </a:lvl6pPr>
            <a:lvl7pPr marR="0" lvl="6" algn="l" rtl="0">
              <a:lnSpc>
                <a:spcPct val="115000"/>
              </a:lnSpc>
              <a:spcBef>
                <a:spcPts val="0"/>
              </a:spcBef>
              <a:spcAft>
                <a:spcPts val="1600"/>
              </a:spcAft>
              <a:buClr>
                <a:srgbClr val="434343"/>
              </a:buClr>
              <a:buFont typeface="Calibri"/>
              <a:buNone/>
              <a:defRPr sz="1400" b="0" i="0" u="none" strike="noStrike" cap="none">
                <a:solidFill>
                  <a:srgbClr val="434343"/>
                </a:solidFill>
                <a:latin typeface="Calibri"/>
                <a:ea typeface="Calibri"/>
                <a:cs typeface="Calibri"/>
                <a:sym typeface="Calibri"/>
              </a:defRPr>
            </a:lvl7pPr>
            <a:lvl8pPr marR="0" lvl="7" algn="l" rtl="0">
              <a:lnSpc>
                <a:spcPct val="115000"/>
              </a:lnSpc>
              <a:spcBef>
                <a:spcPts val="0"/>
              </a:spcBef>
              <a:spcAft>
                <a:spcPts val="1600"/>
              </a:spcAft>
              <a:buClr>
                <a:srgbClr val="434343"/>
              </a:buClr>
              <a:buFont typeface="Calibri"/>
              <a:buNone/>
              <a:defRPr sz="1400" b="0" i="0" u="none" strike="noStrike" cap="none">
                <a:solidFill>
                  <a:srgbClr val="434343"/>
                </a:solidFill>
                <a:latin typeface="Calibri"/>
                <a:ea typeface="Calibri"/>
                <a:cs typeface="Calibri"/>
                <a:sym typeface="Calibri"/>
              </a:defRPr>
            </a:lvl8pPr>
            <a:lvl9pPr marR="0" lvl="8" algn="l" rtl="0">
              <a:lnSpc>
                <a:spcPct val="115000"/>
              </a:lnSpc>
              <a:spcBef>
                <a:spcPts val="0"/>
              </a:spcBef>
              <a:spcAft>
                <a:spcPts val="1600"/>
              </a:spcAft>
              <a:buClr>
                <a:srgbClr val="434343"/>
              </a:buClr>
              <a:buFont typeface="Calibri"/>
              <a:buNone/>
              <a:defRPr sz="1400" b="0" i="0" u="none" strike="noStrike" cap="none">
                <a:solidFill>
                  <a:srgbClr val="434343"/>
                </a:solidFill>
                <a:latin typeface="Calibri"/>
                <a:ea typeface="Calibri"/>
                <a:cs typeface="Calibri"/>
                <a:sym typeface="Calibri"/>
              </a:defRPr>
            </a:lvl9pPr>
          </a:lstStyle>
          <a:p>
            <a:r>
              <a:rPr lang="en-US" sz="1400" dirty="0">
                <a:solidFill>
                  <a:schemeClr val="dk2"/>
                </a:solidFill>
              </a:rPr>
              <a:t>Creating basic SVG elements and understanding their attributes</a:t>
            </a:r>
          </a:p>
        </p:txBody>
      </p:sp>
      <p:grpSp>
        <p:nvGrpSpPr>
          <p:cNvPr id="2" name="Shape 194"/>
          <p:cNvGrpSpPr/>
          <p:nvPr/>
        </p:nvGrpSpPr>
        <p:grpSpPr>
          <a:xfrm>
            <a:off x="383437" y="2992212"/>
            <a:ext cx="8377136" cy="667800"/>
            <a:chOff x="383437" y="2845250"/>
            <a:chExt cx="8377136" cy="667800"/>
          </a:xfrm>
        </p:grpSpPr>
        <p:sp>
          <p:nvSpPr>
            <p:cNvPr id="195" name="Shape 195"/>
            <p:cNvSpPr/>
            <p:nvPr/>
          </p:nvSpPr>
          <p:spPr>
            <a:xfrm rot="5400000">
              <a:off x="8137924" y="2890400"/>
              <a:ext cx="667800" cy="577500"/>
            </a:xfrm>
            <a:prstGeom prst="triangle">
              <a:avLst>
                <a:gd name="adj" fmla="val 50000"/>
              </a:avLst>
            </a:prstGeom>
            <a:solidFill>
              <a:srgbClr val="4285F4"/>
            </a:solidFill>
            <a:ln>
              <a:noFill/>
            </a:ln>
          </p:spPr>
          <p:txBody>
            <a:bodyPr lIns="91425" tIns="91425" rIns="91425" bIns="91425" anchor="ctr" anchorCtr="0">
              <a:noAutofit/>
            </a:bodyPr>
            <a:lstStyle/>
            <a:p>
              <a:pPr lvl="0">
                <a:spcBef>
                  <a:spcPts val="0"/>
                </a:spcBef>
                <a:buNone/>
              </a:pPr>
              <a:endParaRPr/>
            </a:p>
          </p:txBody>
        </p:sp>
        <p:sp>
          <p:nvSpPr>
            <p:cNvPr id="196" name="Shape 196"/>
            <p:cNvSpPr/>
            <p:nvPr/>
          </p:nvSpPr>
          <p:spPr>
            <a:xfrm>
              <a:off x="383437" y="3057650"/>
              <a:ext cx="7904700" cy="243000"/>
            </a:xfrm>
            <a:prstGeom prst="rect">
              <a:avLst/>
            </a:prstGeom>
            <a:solidFill>
              <a:srgbClr val="4285F4"/>
            </a:solidFill>
            <a:ln>
              <a:noFill/>
            </a:ln>
          </p:spPr>
          <p:txBody>
            <a:bodyPr lIns="91425" tIns="91425" rIns="91425" bIns="91425" anchor="ctr" anchorCtr="0">
              <a:noAutofit/>
            </a:bodyPr>
            <a:lstStyle/>
            <a:p>
              <a:pPr lvl="0">
                <a:spcBef>
                  <a:spcPts val="0"/>
                </a:spcBef>
                <a:buNone/>
              </a:pP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cxnSp>
        <p:nvCxnSpPr>
          <p:cNvPr id="181" name="Shape 181"/>
          <p:cNvCxnSpPr/>
          <p:nvPr/>
        </p:nvCxnSpPr>
        <p:spPr>
          <a:xfrm>
            <a:off x="2667000" y="3383282"/>
            <a:ext cx="0" cy="667800"/>
          </a:xfrm>
          <a:prstGeom prst="straightConnector1">
            <a:avLst/>
          </a:prstGeom>
          <a:noFill/>
          <a:ln w="9525" cap="flat" cmpd="sng">
            <a:solidFill>
              <a:schemeClr val="dk2"/>
            </a:solidFill>
            <a:prstDash val="solid"/>
            <a:round/>
            <a:headEnd type="none" w="lg" len="lg"/>
            <a:tailEnd type="oval" w="lg" len="lg"/>
          </a:ln>
        </p:spPr>
      </p:cxnSp>
      <p:sp>
        <p:nvSpPr>
          <p:cNvPr id="182" name="Shape 182"/>
          <p:cNvSpPr txBox="1">
            <a:spLocks noGrp="1"/>
          </p:cNvSpPr>
          <p:nvPr>
            <p:ph type="title"/>
          </p:nvPr>
        </p:nvSpPr>
        <p:spPr>
          <a:xfrm>
            <a:off x="2714046" y="3812407"/>
            <a:ext cx="3581400" cy="392100"/>
          </a:xfrm>
          <a:prstGeom prst="rect">
            <a:avLst/>
          </a:prstGeom>
        </p:spPr>
        <p:txBody>
          <a:bodyPr lIns="91425" tIns="91425" rIns="91425" bIns="91425" anchor="ctr" anchorCtr="0">
            <a:noAutofit/>
          </a:bodyPr>
          <a:lstStyle/>
          <a:p>
            <a:pPr lvl="0" rtl="0">
              <a:spcBef>
                <a:spcPts val="0"/>
              </a:spcBef>
              <a:buNone/>
            </a:pPr>
            <a:r>
              <a:rPr lang="en-US" sz="1800" dirty="0">
                <a:solidFill>
                  <a:schemeClr val="dk1"/>
                </a:solidFill>
              </a:rPr>
              <a:t>Creating visuals with data</a:t>
            </a:r>
            <a:endParaRPr lang="en" sz="1800" dirty="0">
              <a:solidFill>
                <a:schemeClr val="dk1"/>
              </a:solidFill>
            </a:endParaRPr>
          </a:p>
        </p:txBody>
      </p:sp>
      <p:sp>
        <p:nvSpPr>
          <p:cNvPr id="183" name="Shape 183"/>
          <p:cNvSpPr txBox="1">
            <a:spLocks noGrp="1"/>
          </p:cNvSpPr>
          <p:nvPr>
            <p:ph type="body" idx="1"/>
          </p:nvPr>
        </p:nvSpPr>
        <p:spPr>
          <a:xfrm>
            <a:off x="2714060" y="4102424"/>
            <a:ext cx="3428985" cy="578700"/>
          </a:xfrm>
          <a:prstGeom prst="rect">
            <a:avLst/>
          </a:prstGeom>
        </p:spPr>
        <p:txBody>
          <a:bodyPr lIns="91425" tIns="91425" rIns="91425" bIns="91425" anchor="t" anchorCtr="0">
            <a:noAutofit/>
          </a:bodyPr>
          <a:lstStyle/>
          <a:p>
            <a:pPr lvl="0" rtl="0">
              <a:spcBef>
                <a:spcPts val="0"/>
              </a:spcBef>
              <a:buNone/>
            </a:pPr>
            <a:r>
              <a:rPr lang="en-US" sz="1400" dirty="0">
                <a:solidFill>
                  <a:schemeClr val="dk2"/>
                </a:solidFill>
              </a:rPr>
              <a:t>The fundamentals creating SVG visuals using data binding</a:t>
            </a:r>
            <a:endParaRPr lang="en" sz="1400" dirty="0">
              <a:solidFill>
                <a:schemeClr val="dk2"/>
              </a:solidFill>
            </a:endParaRPr>
          </a:p>
        </p:txBody>
      </p:sp>
      <p:cxnSp>
        <p:nvCxnSpPr>
          <p:cNvPr id="184" name="Shape 184"/>
          <p:cNvCxnSpPr/>
          <p:nvPr/>
        </p:nvCxnSpPr>
        <p:spPr>
          <a:xfrm rot="10800000">
            <a:off x="4800600" y="2161267"/>
            <a:ext cx="0" cy="1155600"/>
          </a:xfrm>
          <a:prstGeom prst="straightConnector1">
            <a:avLst/>
          </a:prstGeom>
          <a:noFill/>
          <a:ln w="9525" cap="flat" cmpd="sng">
            <a:solidFill>
              <a:schemeClr val="dk2"/>
            </a:solidFill>
            <a:prstDash val="solid"/>
            <a:round/>
            <a:headEnd type="none" w="lg" len="lg"/>
            <a:tailEnd type="oval" w="lg" len="lg"/>
          </a:ln>
        </p:spPr>
      </p:cxnSp>
      <p:sp>
        <p:nvSpPr>
          <p:cNvPr id="185" name="Shape 185"/>
          <p:cNvSpPr txBox="1">
            <a:spLocks noGrp="1"/>
          </p:cNvSpPr>
          <p:nvPr>
            <p:ph type="title"/>
          </p:nvPr>
        </p:nvSpPr>
        <p:spPr>
          <a:xfrm>
            <a:off x="4847662" y="2012022"/>
            <a:ext cx="3846338" cy="392100"/>
          </a:xfrm>
          <a:prstGeom prst="rect">
            <a:avLst/>
          </a:prstGeom>
        </p:spPr>
        <p:txBody>
          <a:bodyPr lIns="91425" tIns="91425" rIns="91425" bIns="91425" anchor="ctr" anchorCtr="0">
            <a:noAutofit/>
          </a:bodyPr>
          <a:lstStyle/>
          <a:p>
            <a:pPr lvl="0" rtl="0">
              <a:spcBef>
                <a:spcPts val="0"/>
              </a:spcBef>
              <a:buNone/>
            </a:pPr>
            <a:r>
              <a:rPr lang="en-US" sz="1800" dirty="0">
                <a:solidFill>
                  <a:schemeClr val="dk1"/>
                </a:solidFill>
              </a:rPr>
              <a:t>Visual styling with data</a:t>
            </a:r>
            <a:endParaRPr lang="en" sz="1800" dirty="0">
              <a:solidFill>
                <a:schemeClr val="dk1"/>
              </a:solidFill>
            </a:endParaRPr>
          </a:p>
        </p:txBody>
      </p:sp>
      <p:sp>
        <p:nvSpPr>
          <p:cNvPr id="186" name="Shape 186"/>
          <p:cNvSpPr txBox="1">
            <a:spLocks noGrp="1"/>
          </p:cNvSpPr>
          <p:nvPr>
            <p:ph type="body" idx="1"/>
          </p:nvPr>
        </p:nvSpPr>
        <p:spPr>
          <a:xfrm>
            <a:off x="4847661" y="2302048"/>
            <a:ext cx="3276599" cy="578700"/>
          </a:xfrm>
          <a:prstGeom prst="rect">
            <a:avLst/>
          </a:prstGeom>
        </p:spPr>
        <p:txBody>
          <a:bodyPr lIns="91425" tIns="91425" rIns="91425" bIns="91425" anchor="t" anchorCtr="0">
            <a:noAutofit/>
          </a:bodyPr>
          <a:lstStyle/>
          <a:p>
            <a:pPr lvl="0"/>
            <a:r>
              <a:rPr lang="en-US" sz="1400" dirty="0">
                <a:solidFill>
                  <a:schemeClr val="dk2"/>
                </a:solidFill>
              </a:rPr>
              <a:t>Using the data to visually differentiate SVG elements</a:t>
            </a:r>
            <a:endParaRPr lang="en" sz="1400" dirty="0">
              <a:solidFill>
                <a:schemeClr val="dk2"/>
              </a:solidFill>
            </a:endParaRPr>
          </a:p>
        </p:txBody>
      </p:sp>
      <p:sp>
        <p:nvSpPr>
          <p:cNvPr id="193" name="Shape 193"/>
          <p:cNvSpPr txBox="1">
            <a:spLocks noGrp="1"/>
          </p:cNvSpPr>
          <p:nvPr>
            <p:ph type="title"/>
          </p:nvPr>
        </p:nvSpPr>
        <p:spPr>
          <a:xfrm>
            <a:off x="471900" y="738725"/>
            <a:ext cx="8222100" cy="767700"/>
          </a:xfrm>
          <a:prstGeom prst="rect">
            <a:avLst/>
          </a:prstGeom>
        </p:spPr>
        <p:txBody>
          <a:bodyPr lIns="91425" tIns="91425" rIns="91425" bIns="91425" anchor="b" anchorCtr="0">
            <a:noAutofit/>
          </a:bodyPr>
          <a:lstStyle/>
          <a:p>
            <a:pPr lvl="0" rtl="0">
              <a:spcBef>
                <a:spcPts val="0"/>
              </a:spcBef>
              <a:buNone/>
            </a:pPr>
            <a:r>
              <a:rPr lang="en" dirty="0"/>
              <a:t>What We’ll Learn</a:t>
            </a:r>
          </a:p>
        </p:txBody>
      </p:sp>
      <p:cxnSp>
        <p:nvCxnSpPr>
          <p:cNvPr id="41" name="Shape 184">
            <a:extLst>
              <a:ext uri="{FF2B5EF4-FFF2-40B4-BE49-F238E27FC236}">
                <a16:creationId xmlns:a16="http://schemas.microsoft.com/office/drawing/2014/main" id="{47F0B977-537B-416B-91AC-EA5B6656F431}"/>
              </a:ext>
            </a:extLst>
          </p:cNvPr>
          <p:cNvCxnSpPr/>
          <p:nvPr/>
        </p:nvCxnSpPr>
        <p:spPr>
          <a:xfrm rot="10800000">
            <a:off x="714938" y="2114462"/>
            <a:ext cx="0" cy="1155600"/>
          </a:xfrm>
          <a:prstGeom prst="straightConnector1">
            <a:avLst/>
          </a:prstGeom>
          <a:noFill/>
          <a:ln w="9525" cap="flat" cmpd="sng">
            <a:solidFill>
              <a:schemeClr val="dk2"/>
            </a:solidFill>
            <a:prstDash val="solid"/>
            <a:round/>
            <a:headEnd type="none" w="lg" len="lg"/>
            <a:tailEnd type="oval" w="lg" len="lg"/>
          </a:ln>
        </p:spPr>
      </p:cxnSp>
      <p:sp>
        <p:nvSpPr>
          <p:cNvPr id="42" name="Shape 185">
            <a:extLst>
              <a:ext uri="{FF2B5EF4-FFF2-40B4-BE49-F238E27FC236}">
                <a16:creationId xmlns:a16="http://schemas.microsoft.com/office/drawing/2014/main" id="{ECAEEEAD-7809-463C-B5C1-0BE2E0B4800D}"/>
              </a:ext>
            </a:extLst>
          </p:cNvPr>
          <p:cNvSpPr txBox="1">
            <a:spLocks/>
          </p:cNvSpPr>
          <p:nvPr/>
        </p:nvSpPr>
        <p:spPr>
          <a:xfrm>
            <a:off x="762000" y="1965217"/>
            <a:ext cx="3733800" cy="392100"/>
          </a:xfrm>
          <a:prstGeom prst="rect">
            <a:avLst/>
          </a:prstGeom>
          <a:noFill/>
          <a:ln>
            <a:noFill/>
          </a:ln>
        </p:spPr>
        <p:txBody>
          <a:bodyPr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ct val="100000"/>
              <a:buFont typeface="Calibri"/>
              <a:buNone/>
              <a:defRPr sz="3200" b="0" i="0" u="none" strike="noStrike" cap="none">
                <a:solidFill>
                  <a:schemeClr val="lt1"/>
                </a:solidFill>
                <a:latin typeface="Calibri"/>
                <a:ea typeface="Calibri"/>
                <a:cs typeface="Calibri"/>
                <a:sym typeface="Calibri"/>
              </a:defRPr>
            </a:lvl1pPr>
            <a:lvl2pPr lvl="1" rtl="0">
              <a:spcBef>
                <a:spcPts val="0"/>
              </a:spcBef>
              <a:buClr>
                <a:schemeClr val="lt1"/>
              </a:buClr>
              <a:buSzPct val="100000"/>
              <a:buFont typeface="Roboto"/>
              <a:buNone/>
              <a:defRPr sz="3200">
                <a:solidFill>
                  <a:schemeClr val="lt1"/>
                </a:solidFill>
                <a:latin typeface="Roboto"/>
                <a:ea typeface="Roboto"/>
                <a:cs typeface="Roboto"/>
                <a:sym typeface="Roboto"/>
              </a:defRPr>
            </a:lvl2pPr>
            <a:lvl3pPr lvl="2" rtl="0">
              <a:spcBef>
                <a:spcPts val="0"/>
              </a:spcBef>
              <a:buClr>
                <a:schemeClr val="lt1"/>
              </a:buClr>
              <a:buSzPct val="100000"/>
              <a:buFont typeface="Roboto"/>
              <a:buNone/>
              <a:defRPr sz="3200">
                <a:solidFill>
                  <a:schemeClr val="lt1"/>
                </a:solidFill>
                <a:latin typeface="Roboto"/>
                <a:ea typeface="Roboto"/>
                <a:cs typeface="Roboto"/>
                <a:sym typeface="Roboto"/>
              </a:defRPr>
            </a:lvl3pPr>
            <a:lvl4pPr lvl="3" rtl="0">
              <a:spcBef>
                <a:spcPts val="0"/>
              </a:spcBef>
              <a:buClr>
                <a:schemeClr val="lt1"/>
              </a:buClr>
              <a:buSzPct val="100000"/>
              <a:buFont typeface="Roboto"/>
              <a:buNone/>
              <a:defRPr sz="3200">
                <a:solidFill>
                  <a:schemeClr val="lt1"/>
                </a:solidFill>
                <a:latin typeface="Roboto"/>
                <a:ea typeface="Roboto"/>
                <a:cs typeface="Roboto"/>
                <a:sym typeface="Roboto"/>
              </a:defRPr>
            </a:lvl4pPr>
            <a:lvl5pPr lvl="4" rtl="0">
              <a:spcBef>
                <a:spcPts val="0"/>
              </a:spcBef>
              <a:buClr>
                <a:schemeClr val="lt1"/>
              </a:buClr>
              <a:buSzPct val="100000"/>
              <a:buFont typeface="Roboto"/>
              <a:buNone/>
              <a:defRPr sz="3200">
                <a:solidFill>
                  <a:schemeClr val="lt1"/>
                </a:solidFill>
                <a:latin typeface="Roboto"/>
                <a:ea typeface="Roboto"/>
                <a:cs typeface="Roboto"/>
                <a:sym typeface="Roboto"/>
              </a:defRPr>
            </a:lvl5pPr>
            <a:lvl6pPr lvl="5" rtl="0">
              <a:spcBef>
                <a:spcPts val="0"/>
              </a:spcBef>
              <a:buClr>
                <a:schemeClr val="lt1"/>
              </a:buClr>
              <a:buSzPct val="100000"/>
              <a:buFont typeface="Roboto"/>
              <a:buNone/>
              <a:defRPr sz="3200">
                <a:solidFill>
                  <a:schemeClr val="lt1"/>
                </a:solidFill>
                <a:latin typeface="Roboto"/>
                <a:ea typeface="Roboto"/>
                <a:cs typeface="Roboto"/>
                <a:sym typeface="Roboto"/>
              </a:defRPr>
            </a:lvl6pPr>
            <a:lvl7pPr lvl="6" rtl="0">
              <a:spcBef>
                <a:spcPts val="0"/>
              </a:spcBef>
              <a:buClr>
                <a:schemeClr val="lt1"/>
              </a:buClr>
              <a:buSzPct val="100000"/>
              <a:buFont typeface="Roboto"/>
              <a:buNone/>
              <a:defRPr sz="3200">
                <a:solidFill>
                  <a:schemeClr val="lt1"/>
                </a:solidFill>
                <a:latin typeface="Roboto"/>
                <a:ea typeface="Roboto"/>
                <a:cs typeface="Roboto"/>
                <a:sym typeface="Roboto"/>
              </a:defRPr>
            </a:lvl7pPr>
            <a:lvl8pPr lvl="7" rtl="0">
              <a:spcBef>
                <a:spcPts val="0"/>
              </a:spcBef>
              <a:buClr>
                <a:schemeClr val="lt1"/>
              </a:buClr>
              <a:buSzPct val="100000"/>
              <a:buFont typeface="Roboto"/>
              <a:buNone/>
              <a:defRPr sz="3200">
                <a:solidFill>
                  <a:schemeClr val="lt1"/>
                </a:solidFill>
                <a:latin typeface="Roboto"/>
                <a:ea typeface="Roboto"/>
                <a:cs typeface="Roboto"/>
                <a:sym typeface="Roboto"/>
              </a:defRPr>
            </a:lvl8pPr>
            <a:lvl9pPr lvl="8" rtl="0">
              <a:spcBef>
                <a:spcPts val="0"/>
              </a:spcBef>
              <a:buClr>
                <a:schemeClr val="lt1"/>
              </a:buClr>
              <a:buSzPct val="100000"/>
              <a:buFont typeface="Roboto"/>
              <a:buNone/>
              <a:defRPr sz="3200">
                <a:solidFill>
                  <a:schemeClr val="lt1"/>
                </a:solidFill>
                <a:latin typeface="Roboto"/>
                <a:ea typeface="Roboto"/>
                <a:cs typeface="Roboto"/>
                <a:sym typeface="Roboto"/>
              </a:defRPr>
            </a:lvl9pPr>
          </a:lstStyle>
          <a:p>
            <a:r>
              <a:rPr lang="en-US" sz="1800" dirty="0">
                <a:solidFill>
                  <a:schemeClr val="dk1"/>
                </a:solidFill>
              </a:rPr>
              <a:t>Creating SVG graphics</a:t>
            </a:r>
            <a:endParaRPr lang="en" sz="1800" dirty="0">
              <a:solidFill>
                <a:schemeClr val="dk1"/>
              </a:solidFill>
            </a:endParaRPr>
          </a:p>
        </p:txBody>
      </p:sp>
      <p:sp>
        <p:nvSpPr>
          <p:cNvPr id="43" name="Shape 186">
            <a:extLst>
              <a:ext uri="{FF2B5EF4-FFF2-40B4-BE49-F238E27FC236}">
                <a16:creationId xmlns:a16="http://schemas.microsoft.com/office/drawing/2014/main" id="{28E7DA62-08F8-4F6A-8BC6-EAC1A6658364}"/>
              </a:ext>
            </a:extLst>
          </p:cNvPr>
          <p:cNvSpPr txBox="1">
            <a:spLocks/>
          </p:cNvSpPr>
          <p:nvPr/>
        </p:nvSpPr>
        <p:spPr>
          <a:xfrm>
            <a:off x="762000" y="2255243"/>
            <a:ext cx="3276600" cy="578700"/>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1600"/>
              </a:spcAft>
              <a:buClr>
                <a:srgbClr val="434343"/>
              </a:buClr>
              <a:buSzPct val="100000"/>
              <a:buFont typeface="Calibri"/>
              <a:buNone/>
              <a:defRPr sz="2000" b="0" i="0" u="none" strike="noStrike" cap="none">
                <a:solidFill>
                  <a:srgbClr val="434343"/>
                </a:solidFill>
                <a:latin typeface="Calibri"/>
                <a:ea typeface="Calibri"/>
                <a:cs typeface="Calibri"/>
                <a:sym typeface="Calibri"/>
              </a:defRPr>
            </a:lvl1pPr>
            <a:lvl2pPr marR="0" lvl="1" algn="l" rtl="0">
              <a:lnSpc>
                <a:spcPct val="115000"/>
              </a:lnSpc>
              <a:spcBef>
                <a:spcPts val="0"/>
              </a:spcBef>
              <a:spcAft>
                <a:spcPts val="1600"/>
              </a:spcAft>
              <a:buClr>
                <a:srgbClr val="434343"/>
              </a:buClr>
              <a:buSzPct val="100000"/>
              <a:buFont typeface="Calibri"/>
              <a:buNone/>
              <a:defRPr sz="1800" b="0" i="0" u="none" strike="noStrike" cap="none">
                <a:solidFill>
                  <a:srgbClr val="434343"/>
                </a:solidFill>
                <a:latin typeface="Calibri"/>
                <a:ea typeface="Calibri"/>
                <a:cs typeface="Calibri"/>
                <a:sym typeface="Calibri"/>
              </a:defRPr>
            </a:lvl2pPr>
            <a:lvl3pPr marR="0" lvl="2" algn="l" rtl="0">
              <a:lnSpc>
                <a:spcPct val="115000"/>
              </a:lnSpc>
              <a:spcBef>
                <a:spcPts val="0"/>
              </a:spcBef>
              <a:spcAft>
                <a:spcPts val="1600"/>
              </a:spcAft>
              <a:buClr>
                <a:srgbClr val="434343"/>
              </a:buClr>
              <a:buSzPct val="100000"/>
              <a:buFont typeface="Calibri"/>
              <a:buNone/>
              <a:defRPr sz="1600" b="0" i="0" u="none" strike="noStrike" cap="none">
                <a:solidFill>
                  <a:srgbClr val="434343"/>
                </a:solidFill>
                <a:latin typeface="Calibri"/>
                <a:ea typeface="Calibri"/>
                <a:cs typeface="Calibri"/>
                <a:sym typeface="Calibri"/>
              </a:defRPr>
            </a:lvl3pPr>
            <a:lvl4pPr marR="0" lvl="3" algn="l" rtl="0">
              <a:lnSpc>
                <a:spcPct val="115000"/>
              </a:lnSpc>
              <a:spcBef>
                <a:spcPts val="0"/>
              </a:spcBef>
              <a:spcAft>
                <a:spcPts val="1600"/>
              </a:spcAft>
              <a:buClr>
                <a:srgbClr val="434343"/>
              </a:buClr>
              <a:buFont typeface="Calibri"/>
              <a:buNone/>
              <a:defRPr sz="1400" b="0" i="0" u="none" strike="noStrike" cap="none">
                <a:solidFill>
                  <a:srgbClr val="434343"/>
                </a:solidFill>
                <a:latin typeface="Calibri"/>
                <a:ea typeface="Calibri"/>
                <a:cs typeface="Calibri"/>
                <a:sym typeface="Calibri"/>
              </a:defRPr>
            </a:lvl4pPr>
            <a:lvl5pPr marR="0" lvl="4" algn="l" rtl="0">
              <a:lnSpc>
                <a:spcPct val="115000"/>
              </a:lnSpc>
              <a:spcBef>
                <a:spcPts val="0"/>
              </a:spcBef>
              <a:spcAft>
                <a:spcPts val="1600"/>
              </a:spcAft>
              <a:buClr>
                <a:srgbClr val="434343"/>
              </a:buClr>
              <a:buFont typeface="Calibri"/>
              <a:buNone/>
              <a:defRPr sz="1400" b="0" i="0" u="none" strike="noStrike" cap="none">
                <a:solidFill>
                  <a:srgbClr val="434343"/>
                </a:solidFill>
                <a:latin typeface="Calibri"/>
                <a:ea typeface="Calibri"/>
                <a:cs typeface="Calibri"/>
                <a:sym typeface="Calibri"/>
              </a:defRPr>
            </a:lvl5pPr>
            <a:lvl6pPr marR="0" lvl="5" algn="l" rtl="0">
              <a:lnSpc>
                <a:spcPct val="115000"/>
              </a:lnSpc>
              <a:spcBef>
                <a:spcPts val="0"/>
              </a:spcBef>
              <a:spcAft>
                <a:spcPts val="1600"/>
              </a:spcAft>
              <a:buClr>
                <a:srgbClr val="434343"/>
              </a:buClr>
              <a:buFont typeface="Calibri"/>
              <a:buNone/>
              <a:defRPr sz="1400" b="0" i="0" u="none" strike="noStrike" cap="none">
                <a:solidFill>
                  <a:srgbClr val="434343"/>
                </a:solidFill>
                <a:latin typeface="Calibri"/>
                <a:ea typeface="Calibri"/>
                <a:cs typeface="Calibri"/>
                <a:sym typeface="Calibri"/>
              </a:defRPr>
            </a:lvl6pPr>
            <a:lvl7pPr marR="0" lvl="6" algn="l" rtl="0">
              <a:lnSpc>
                <a:spcPct val="115000"/>
              </a:lnSpc>
              <a:spcBef>
                <a:spcPts val="0"/>
              </a:spcBef>
              <a:spcAft>
                <a:spcPts val="1600"/>
              </a:spcAft>
              <a:buClr>
                <a:srgbClr val="434343"/>
              </a:buClr>
              <a:buFont typeface="Calibri"/>
              <a:buNone/>
              <a:defRPr sz="1400" b="0" i="0" u="none" strike="noStrike" cap="none">
                <a:solidFill>
                  <a:srgbClr val="434343"/>
                </a:solidFill>
                <a:latin typeface="Calibri"/>
                <a:ea typeface="Calibri"/>
                <a:cs typeface="Calibri"/>
                <a:sym typeface="Calibri"/>
              </a:defRPr>
            </a:lvl7pPr>
            <a:lvl8pPr marR="0" lvl="7" algn="l" rtl="0">
              <a:lnSpc>
                <a:spcPct val="115000"/>
              </a:lnSpc>
              <a:spcBef>
                <a:spcPts val="0"/>
              </a:spcBef>
              <a:spcAft>
                <a:spcPts val="1600"/>
              </a:spcAft>
              <a:buClr>
                <a:srgbClr val="434343"/>
              </a:buClr>
              <a:buFont typeface="Calibri"/>
              <a:buNone/>
              <a:defRPr sz="1400" b="0" i="0" u="none" strike="noStrike" cap="none">
                <a:solidFill>
                  <a:srgbClr val="434343"/>
                </a:solidFill>
                <a:latin typeface="Calibri"/>
                <a:ea typeface="Calibri"/>
                <a:cs typeface="Calibri"/>
                <a:sym typeface="Calibri"/>
              </a:defRPr>
            </a:lvl8pPr>
            <a:lvl9pPr marR="0" lvl="8" algn="l" rtl="0">
              <a:lnSpc>
                <a:spcPct val="115000"/>
              </a:lnSpc>
              <a:spcBef>
                <a:spcPts val="0"/>
              </a:spcBef>
              <a:spcAft>
                <a:spcPts val="1600"/>
              </a:spcAft>
              <a:buClr>
                <a:srgbClr val="434343"/>
              </a:buClr>
              <a:buFont typeface="Calibri"/>
              <a:buNone/>
              <a:defRPr sz="1400" b="0" i="0" u="none" strike="noStrike" cap="none">
                <a:solidFill>
                  <a:srgbClr val="434343"/>
                </a:solidFill>
                <a:latin typeface="Calibri"/>
                <a:ea typeface="Calibri"/>
                <a:cs typeface="Calibri"/>
                <a:sym typeface="Calibri"/>
              </a:defRPr>
            </a:lvl9pPr>
          </a:lstStyle>
          <a:p>
            <a:r>
              <a:rPr lang="en-US" sz="1400" dirty="0">
                <a:solidFill>
                  <a:schemeClr val="dk2"/>
                </a:solidFill>
              </a:rPr>
              <a:t>Creating basic SVG elements and understanding their attributes</a:t>
            </a:r>
          </a:p>
        </p:txBody>
      </p:sp>
      <p:grpSp>
        <p:nvGrpSpPr>
          <p:cNvPr id="2" name="Shape 194"/>
          <p:cNvGrpSpPr/>
          <p:nvPr/>
        </p:nvGrpSpPr>
        <p:grpSpPr>
          <a:xfrm>
            <a:off x="383437" y="2992212"/>
            <a:ext cx="8377136" cy="667800"/>
            <a:chOff x="383437" y="2845250"/>
            <a:chExt cx="8377136" cy="667800"/>
          </a:xfrm>
        </p:grpSpPr>
        <p:sp>
          <p:nvSpPr>
            <p:cNvPr id="195" name="Shape 195"/>
            <p:cNvSpPr/>
            <p:nvPr/>
          </p:nvSpPr>
          <p:spPr>
            <a:xfrm rot="5400000">
              <a:off x="8137924" y="2890400"/>
              <a:ext cx="667800" cy="577500"/>
            </a:xfrm>
            <a:prstGeom prst="triangle">
              <a:avLst>
                <a:gd name="adj" fmla="val 50000"/>
              </a:avLst>
            </a:prstGeom>
            <a:solidFill>
              <a:srgbClr val="4285F4"/>
            </a:solidFill>
            <a:ln>
              <a:noFill/>
            </a:ln>
          </p:spPr>
          <p:txBody>
            <a:bodyPr lIns="91425" tIns="91425" rIns="91425" bIns="91425" anchor="ctr" anchorCtr="0">
              <a:noAutofit/>
            </a:bodyPr>
            <a:lstStyle/>
            <a:p>
              <a:pPr lvl="0">
                <a:spcBef>
                  <a:spcPts val="0"/>
                </a:spcBef>
                <a:buNone/>
              </a:pPr>
              <a:endParaRPr/>
            </a:p>
          </p:txBody>
        </p:sp>
        <p:sp>
          <p:nvSpPr>
            <p:cNvPr id="196" name="Shape 196"/>
            <p:cNvSpPr/>
            <p:nvPr/>
          </p:nvSpPr>
          <p:spPr>
            <a:xfrm>
              <a:off x="383437" y="3057650"/>
              <a:ext cx="7904700" cy="243000"/>
            </a:xfrm>
            <a:prstGeom prst="rect">
              <a:avLst/>
            </a:prstGeom>
            <a:solidFill>
              <a:srgbClr val="4285F4"/>
            </a:solidFill>
            <a:ln>
              <a:noFill/>
            </a:ln>
          </p:spPr>
          <p:txBody>
            <a:bodyPr lIns="91425" tIns="91425" rIns="91425" bIns="91425" anchor="ctr" anchorCtr="0">
              <a:noAutofit/>
            </a:bodyPr>
            <a:lstStyle/>
            <a:p>
              <a:pPr lvl="0">
                <a:spcBef>
                  <a:spcPts val="0"/>
                </a:spcBef>
                <a:buNone/>
              </a:pPr>
              <a:endParaRPr/>
            </a:p>
          </p:txBody>
        </p:sp>
      </p:grpSp>
      <p:sp>
        <p:nvSpPr>
          <p:cNvPr id="15" name="Rectangle 14">
            <a:extLst>
              <a:ext uri="{FF2B5EF4-FFF2-40B4-BE49-F238E27FC236}">
                <a16:creationId xmlns:a16="http://schemas.microsoft.com/office/drawing/2014/main" id="{DFF7E217-F178-4ECA-83DD-6EB9C8731A57}"/>
              </a:ext>
            </a:extLst>
          </p:cNvPr>
          <p:cNvSpPr/>
          <p:nvPr/>
        </p:nvSpPr>
        <p:spPr>
          <a:xfrm>
            <a:off x="761998" y="2024335"/>
            <a:ext cx="3200401" cy="856413"/>
          </a:xfrm>
          <a:prstGeom prst="rect">
            <a:avLst/>
          </a:prstGeom>
          <a:noFill/>
          <a:ln w="508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spTree>
    <p:extLst>
      <p:ext uri="{BB962C8B-B14F-4D97-AF65-F5344CB8AC3E}">
        <p14:creationId xmlns:p14="http://schemas.microsoft.com/office/powerpoint/2010/main" val="40564624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cxnSp>
        <p:nvCxnSpPr>
          <p:cNvPr id="181" name="Shape 181"/>
          <p:cNvCxnSpPr/>
          <p:nvPr/>
        </p:nvCxnSpPr>
        <p:spPr>
          <a:xfrm>
            <a:off x="2667000" y="3383282"/>
            <a:ext cx="0" cy="667800"/>
          </a:xfrm>
          <a:prstGeom prst="straightConnector1">
            <a:avLst/>
          </a:prstGeom>
          <a:noFill/>
          <a:ln w="9525" cap="flat" cmpd="sng">
            <a:solidFill>
              <a:schemeClr val="dk2"/>
            </a:solidFill>
            <a:prstDash val="solid"/>
            <a:round/>
            <a:headEnd type="none" w="lg" len="lg"/>
            <a:tailEnd type="oval" w="lg" len="lg"/>
          </a:ln>
        </p:spPr>
      </p:cxnSp>
      <p:sp>
        <p:nvSpPr>
          <p:cNvPr id="182" name="Shape 182"/>
          <p:cNvSpPr txBox="1">
            <a:spLocks noGrp="1"/>
          </p:cNvSpPr>
          <p:nvPr>
            <p:ph type="title"/>
          </p:nvPr>
        </p:nvSpPr>
        <p:spPr>
          <a:xfrm>
            <a:off x="2714046" y="3812407"/>
            <a:ext cx="3581400" cy="392100"/>
          </a:xfrm>
          <a:prstGeom prst="rect">
            <a:avLst/>
          </a:prstGeom>
        </p:spPr>
        <p:txBody>
          <a:bodyPr lIns="91425" tIns="91425" rIns="91425" bIns="91425" anchor="ctr" anchorCtr="0">
            <a:noAutofit/>
          </a:bodyPr>
          <a:lstStyle/>
          <a:p>
            <a:pPr lvl="0" rtl="0">
              <a:spcBef>
                <a:spcPts val="0"/>
              </a:spcBef>
              <a:buNone/>
            </a:pPr>
            <a:r>
              <a:rPr lang="en-US" sz="1800" dirty="0">
                <a:solidFill>
                  <a:schemeClr val="dk1"/>
                </a:solidFill>
              </a:rPr>
              <a:t>Creating visuals with data</a:t>
            </a:r>
            <a:endParaRPr lang="en" sz="1800" dirty="0">
              <a:solidFill>
                <a:schemeClr val="dk1"/>
              </a:solidFill>
            </a:endParaRPr>
          </a:p>
        </p:txBody>
      </p:sp>
      <p:sp>
        <p:nvSpPr>
          <p:cNvPr id="183" name="Shape 183"/>
          <p:cNvSpPr txBox="1">
            <a:spLocks noGrp="1"/>
          </p:cNvSpPr>
          <p:nvPr>
            <p:ph type="body" idx="1"/>
          </p:nvPr>
        </p:nvSpPr>
        <p:spPr>
          <a:xfrm>
            <a:off x="2714060" y="4102424"/>
            <a:ext cx="3428985" cy="578700"/>
          </a:xfrm>
          <a:prstGeom prst="rect">
            <a:avLst/>
          </a:prstGeom>
        </p:spPr>
        <p:txBody>
          <a:bodyPr lIns="91425" tIns="91425" rIns="91425" bIns="91425" anchor="t" anchorCtr="0">
            <a:noAutofit/>
          </a:bodyPr>
          <a:lstStyle/>
          <a:p>
            <a:pPr lvl="0" rtl="0">
              <a:spcBef>
                <a:spcPts val="0"/>
              </a:spcBef>
              <a:buNone/>
            </a:pPr>
            <a:r>
              <a:rPr lang="en-US" sz="1400" dirty="0">
                <a:solidFill>
                  <a:schemeClr val="dk2"/>
                </a:solidFill>
              </a:rPr>
              <a:t>The fundamentals creating SVG visuals using data binding</a:t>
            </a:r>
            <a:endParaRPr lang="en" sz="1400" dirty="0">
              <a:solidFill>
                <a:schemeClr val="dk2"/>
              </a:solidFill>
            </a:endParaRPr>
          </a:p>
        </p:txBody>
      </p:sp>
      <p:cxnSp>
        <p:nvCxnSpPr>
          <p:cNvPr id="184" name="Shape 184"/>
          <p:cNvCxnSpPr/>
          <p:nvPr/>
        </p:nvCxnSpPr>
        <p:spPr>
          <a:xfrm rot="10800000">
            <a:off x="4800600" y="2161267"/>
            <a:ext cx="0" cy="1155600"/>
          </a:xfrm>
          <a:prstGeom prst="straightConnector1">
            <a:avLst/>
          </a:prstGeom>
          <a:noFill/>
          <a:ln w="9525" cap="flat" cmpd="sng">
            <a:solidFill>
              <a:schemeClr val="dk2"/>
            </a:solidFill>
            <a:prstDash val="solid"/>
            <a:round/>
            <a:headEnd type="none" w="lg" len="lg"/>
            <a:tailEnd type="oval" w="lg" len="lg"/>
          </a:ln>
        </p:spPr>
      </p:cxnSp>
      <p:sp>
        <p:nvSpPr>
          <p:cNvPr id="185" name="Shape 185"/>
          <p:cNvSpPr txBox="1">
            <a:spLocks noGrp="1"/>
          </p:cNvSpPr>
          <p:nvPr>
            <p:ph type="title"/>
          </p:nvPr>
        </p:nvSpPr>
        <p:spPr>
          <a:xfrm>
            <a:off x="4847662" y="2012022"/>
            <a:ext cx="3846338" cy="392100"/>
          </a:xfrm>
          <a:prstGeom prst="rect">
            <a:avLst/>
          </a:prstGeom>
        </p:spPr>
        <p:txBody>
          <a:bodyPr lIns="91425" tIns="91425" rIns="91425" bIns="91425" anchor="ctr" anchorCtr="0">
            <a:noAutofit/>
          </a:bodyPr>
          <a:lstStyle/>
          <a:p>
            <a:pPr lvl="0" rtl="0">
              <a:spcBef>
                <a:spcPts val="0"/>
              </a:spcBef>
              <a:buNone/>
            </a:pPr>
            <a:r>
              <a:rPr lang="en-US" sz="1800" dirty="0">
                <a:solidFill>
                  <a:schemeClr val="dk1"/>
                </a:solidFill>
              </a:rPr>
              <a:t>Visual styling with data</a:t>
            </a:r>
            <a:endParaRPr lang="en" sz="1800" dirty="0">
              <a:solidFill>
                <a:schemeClr val="dk1"/>
              </a:solidFill>
            </a:endParaRPr>
          </a:p>
        </p:txBody>
      </p:sp>
      <p:sp>
        <p:nvSpPr>
          <p:cNvPr id="186" name="Shape 186"/>
          <p:cNvSpPr txBox="1">
            <a:spLocks noGrp="1"/>
          </p:cNvSpPr>
          <p:nvPr>
            <p:ph type="body" idx="1"/>
          </p:nvPr>
        </p:nvSpPr>
        <p:spPr>
          <a:xfrm>
            <a:off x="4847661" y="2302048"/>
            <a:ext cx="3276599" cy="578700"/>
          </a:xfrm>
          <a:prstGeom prst="rect">
            <a:avLst/>
          </a:prstGeom>
        </p:spPr>
        <p:txBody>
          <a:bodyPr lIns="91425" tIns="91425" rIns="91425" bIns="91425" anchor="t" anchorCtr="0">
            <a:noAutofit/>
          </a:bodyPr>
          <a:lstStyle/>
          <a:p>
            <a:pPr lvl="0"/>
            <a:r>
              <a:rPr lang="en-US" sz="1400" dirty="0">
                <a:solidFill>
                  <a:schemeClr val="dk2"/>
                </a:solidFill>
              </a:rPr>
              <a:t>Using the data to visually differentiate SVG elements</a:t>
            </a:r>
            <a:endParaRPr lang="en" sz="1400" dirty="0">
              <a:solidFill>
                <a:schemeClr val="dk2"/>
              </a:solidFill>
            </a:endParaRPr>
          </a:p>
        </p:txBody>
      </p:sp>
      <p:sp>
        <p:nvSpPr>
          <p:cNvPr id="193" name="Shape 193"/>
          <p:cNvSpPr txBox="1">
            <a:spLocks noGrp="1"/>
          </p:cNvSpPr>
          <p:nvPr>
            <p:ph type="title"/>
          </p:nvPr>
        </p:nvSpPr>
        <p:spPr>
          <a:xfrm>
            <a:off x="471900" y="738725"/>
            <a:ext cx="8222100" cy="767700"/>
          </a:xfrm>
          <a:prstGeom prst="rect">
            <a:avLst/>
          </a:prstGeom>
        </p:spPr>
        <p:txBody>
          <a:bodyPr lIns="91425" tIns="91425" rIns="91425" bIns="91425" anchor="b" anchorCtr="0">
            <a:noAutofit/>
          </a:bodyPr>
          <a:lstStyle/>
          <a:p>
            <a:pPr lvl="0" rtl="0">
              <a:spcBef>
                <a:spcPts val="0"/>
              </a:spcBef>
              <a:buNone/>
            </a:pPr>
            <a:r>
              <a:rPr lang="en" dirty="0"/>
              <a:t>What We’ll Learn</a:t>
            </a:r>
          </a:p>
        </p:txBody>
      </p:sp>
      <p:cxnSp>
        <p:nvCxnSpPr>
          <p:cNvPr id="41" name="Shape 184">
            <a:extLst>
              <a:ext uri="{FF2B5EF4-FFF2-40B4-BE49-F238E27FC236}">
                <a16:creationId xmlns:a16="http://schemas.microsoft.com/office/drawing/2014/main" id="{47F0B977-537B-416B-91AC-EA5B6656F431}"/>
              </a:ext>
            </a:extLst>
          </p:cNvPr>
          <p:cNvCxnSpPr/>
          <p:nvPr/>
        </p:nvCxnSpPr>
        <p:spPr>
          <a:xfrm rot="10800000">
            <a:off x="714938" y="2114462"/>
            <a:ext cx="0" cy="1155600"/>
          </a:xfrm>
          <a:prstGeom prst="straightConnector1">
            <a:avLst/>
          </a:prstGeom>
          <a:noFill/>
          <a:ln w="9525" cap="flat" cmpd="sng">
            <a:solidFill>
              <a:schemeClr val="dk2"/>
            </a:solidFill>
            <a:prstDash val="solid"/>
            <a:round/>
            <a:headEnd type="none" w="lg" len="lg"/>
            <a:tailEnd type="oval" w="lg" len="lg"/>
          </a:ln>
        </p:spPr>
      </p:cxnSp>
      <p:sp>
        <p:nvSpPr>
          <p:cNvPr id="42" name="Shape 185">
            <a:extLst>
              <a:ext uri="{FF2B5EF4-FFF2-40B4-BE49-F238E27FC236}">
                <a16:creationId xmlns:a16="http://schemas.microsoft.com/office/drawing/2014/main" id="{ECAEEEAD-7809-463C-B5C1-0BE2E0B4800D}"/>
              </a:ext>
            </a:extLst>
          </p:cNvPr>
          <p:cNvSpPr txBox="1">
            <a:spLocks/>
          </p:cNvSpPr>
          <p:nvPr/>
        </p:nvSpPr>
        <p:spPr>
          <a:xfrm>
            <a:off x="762000" y="1965217"/>
            <a:ext cx="3733800" cy="392100"/>
          </a:xfrm>
          <a:prstGeom prst="rect">
            <a:avLst/>
          </a:prstGeom>
          <a:noFill/>
          <a:ln>
            <a:noFill/>
          </a:ln>
        </p:spPr>
        <p:txBody>
          <a:bodyPr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ct val="100000"/>
              <a:buFont typeface="Calibri"/>
              <a:buNone/>
              <a:defRPr sz="3200" b="0" i="0" u="none" strike="noStrike" cap="none">
                <a:solidFill>
                  <a:schemeClr val="lt1"/>
                </a:solidFill>
                <a:latin typeface="Calibri"/>
                <a:ea typeface="Calibri"/>
                <a:cs typeface="Calibri"/>
                <a:sym typeface="Calibri"/>
              </a:defRPr>
            </a:lvl1pPr>
            <a:lvl2pPr lvl="1" rtl="0">
              <a:spcBef>
                <a:spcPts val="0"/>
              </a:spcBef>
              <a:buClr>
                <a:schemeClr val="lt1"/>
              </a:buClr>
              <a:buSzPct val="100000"/>
              <a:buFont typeface="Roboto"/>
              <a:buNone/>
              <a:defRPr sz="3200">
                <a:solidFill>
                  <a:schemeClr val="lt1"/>
                </a:solidFill>
                <a:latin typeface="Roboto"/>
                <a:ea typeface="Roboto"/>
                <a:cs typeface="Roboto"/>
                <a:sym typeface="Roboto"/>
              </a:defRPr>
            </a:lvl2pPr>
            <a:lvl3pPr lvl="2" rtl="0">
              <a:spcBef>
                <a:spcPts val="0"/>
              </a:spcBef>
              <a:buClr>
                <a:schemeClr val="lt1"/>
              </a:buClr>
              <a:buSzPct val="100000"/>
              <a:buFont typeface="Roboto"/>
              <a:buNone/>
              <a:defRPr sz="3200">
                <a:solidFill>
                  <a:schemeClr val="lt1"/>
                </a:solidFill>
                <a:latin typeface="Roboto"/>
                <a:ea typeface="Roboto"/>
                <a:cs typeface="Roboto"/>
                <a:sym typeface="Roboto"/>
              </a:defRPr>
            </a:lvl3pPr>
            <a:lvl4pPr lvl="3" rtl="0">
              <a:spcBef>
                <a:spcPts val="0"/>
              </a:spcBef>
              <a:buClr>
                <a:schemeClr val="lt1"/>
              </a:buClr>
              <a:buSzPct val="100000"/>
              <a:buFont typeface="Roboto"/>
              <a:buNone/>
              <a:defRPr sz="3200">
                <a:solidFill>
                  <a:schemeClr val="lt1"/>
                </a:solidFill>
                <a:latin typeface="Roboto"/>
                <a:ea typeface="Roboto"/>
                <a:cs typeface="Roboto"/>
                <a:sym typeface="Roboto"/>
              </a:defRPr>
            </a:lvl4pPr>
            <a:lvl5pPr lvl="4" rtl="0">
              <a:spcBef>
                <a:spcPts val="0"/>
              </a:spcBef>
              <a:buClr>
                <a:schemeClr val="lt1"/>
              </a:buClr>
              <a:buSzPct val="100000"/>
              <a:buFont typeface="Roboto"/>
              <a:buNone/>
              <a:defRPr sz="3200">
                <a:solidFill>
                  <a:schemeClr val="lt1"/>
                </a:solidFill>
                <a:latin typeface="Roboto"/>
                <a:ea typeface="Roboto"/>
                <a:cs typeface="Roboto"/>
                <a:sym typeface="Roboto"/>
              </a:defRPr>
            </a:lvl5pPr>
            <a:lvl6pPr lvl="5" rtl="0">
              <a:spcBef>
                <a:spcPts val="0"/>
              </a:spcBef>
              <a:buClr>
                <a:schemeClr val="lt1"/>
              </a:buClr>
              <a:buSzPct val="100000"/>
              <a:buFont typeface="Roboto"/>
              <a:buNone/>
              <a:defRPr sz="3200">
                <a:solidFill>
                  <a:schemeClr val="lt1"/>
                </a:solidFill>
                <a:latin typeface="Roboto"/>
                <a:ea typeface="Roboto"/>
                <a:cs typeface="Roboto"/>
                <a:sym typeface="Roboto"/>
              </a:defRPr>
            </a:lvl6pPr>
            <a:lvl7pPr lvl="6" rtl="0">
              <a:spcBef>
                <a:spcPts val="0"/>
              </a:spcBef>
              <a:buClr>
                <a:schemeClr val="lt1"/>
              </a:buClr>
              <a:buSzPct val="100000"/>
              <a:buFont typeface="Roboto"/>
              <a:buNone/>
              <a:defRPr sz="3200">
                <a:solidFill>
                  <a:schemeClr val="lt1"/>
                </a:solidFill>
                <a:latin typeface="Roboto"/>
                <a:ea typeface="Roboto"/>
                <a:cs typeface="Roboto"/>
                <a:sym typeface="Roboto"/>
              </a:defRPr>
            </a:lvl7pPr>
            <a:lvl8pPr lvl="7" rtl="0">
              <a:spcBef>
                <a:spcPts val="0"/>
              </a:spcBef>
              <a:buClr>
                <a:schemeClr val="lt1"/>
              </a:buClr>
              <a:buSzPct val="100000"/>
              <a:buFont typeface="Roboto"/>
              <a:buNone/>
              <a:defRPr sz="3200">
                <a:solidFill>
                  <a:schemeClr val="lt1"/>
                </a:solidFill>
                <a:latin typeface="Roboto"/>
                <a:ea typeface="Roboto"/>
                <a:cs typeface="Roboto"/>
                <a:sym typeface="Roboto"/>
              </a:defRPr>
            </a:lvl8pPr>
            <a:lvl9pPr lvl="8" rtl="0">
              <a:spcBef>
                <a:spcPts val="0"/>
              </a:spcBef>
              <a:buClr>
                <a:schemeClr val="lt1"/>
              </a:buClr>
              <a:buSzPct val="100000"/>
              <a:buFont typeface="Roboto"/>
              <a:buNone/>
              <a:defRPr sz="3200">
                <a:solidFill>
                  <a:schemeClr val="lt1"/>
                </a:solidFill>
                <a:latin typeface="Roboto"/>
                <a:ea typeface="Roboto"/>
                <a:cs typeface="Roboto"/>
                <a:sym typeface="Roboto"/>
              </a:defRPr>
            </a:lvl9pPr>
          </a:lstStyle>
          <a:p>
            <a:r>
              <a:rPr lang="en-US" sz="1800" dirty="0">
                <a:solidFill>
                  <a:schemeClr val="dk1"/>
                </a:solidFill>
              </a:rPr>
              <a:t>Creating SVG graphics</a:t>
            </a:r>
            <a:endParaRPr lang="en" sz="1800" dirty="0">
              <a:solidFill>
                <a:schemeClr val="dk1"/>
              </a:solidFill>
            </a:endParaRPr>
          </a:p>
        </p:txBody>
      </p:sp>
      <p:sp>
        <p:nvSpPr>
          <p:cNvPr id="43" name="Shape 186">
            <a:extLst>
              <a:ext uri="{FF2B5EF4-FFF2-40B4-BE49-F238E27FC236}">
                <a16:creationId xmlns:a16="http://schemas.microsoft.com/office/drawing/2014/main" id="{28E7DA62-08F8-4F6A-8BC6-EAC1A6658364}"/>
              </a:ext>
            </a:extLst>
          </p:cNvPr>
          <p:cNvSpPr txBox="1">
            <a:spLocks/>
          </p:cNvSpPr>
          <p:nvPr/>
        </p:nvSpPr>
        <p:spPr>
          <a:xfrm>
            <a:off x="762000" y="2255243"/>
            <a:ext cx="3276600" cy="578700"/>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1600"/>
              </a:spcAft>
              <a:buClr>
                <a:srgbClr val="434343"/>
              </a:buClr>
              <a:buSzPct val="100000"/>
              <a:buFont typeface="Calibri"/>
              <a:buNone/>
              <a:defRPr sz="2000" b="0" i="0" u="none" strike="noStrike" cap="none">
                <a:solidFill>
                  <a:srgbClr val="434343"/>
                </a:solidFill>
                <a:latin typeface="Calibri"/>
                <a:ea typeface="Calibri"/>
                <a:cs typeface="Calibri"/>
                <a:sym typeface="Calibri"/>
              </a:defRPr>
            </a:lvl1pPr>
            <a:lvl2pPr marR="0" lvl="1" algn="l" rtl="0">
              <a:lnSpc>
                <a:spcPct val="115000"/>
              </a:lnSpc>
              <a:spcBef>
                <a:spcPts val="0"/>
              </a:spcBef>
              <a:spcAft>
                <a:spcPts val="1600"/>
              </a:spcAft>
              <a:buClr>
                <a:srgbClr val="434343"/>
              </a:buClr>
              <a:buSzPct val="100000"/>
              <a:buFont typeface="Calibri"/>
              <a:buNone/>
              <a:defRPr sz="1800" b="0" i="0" u="none" strike="noStrike" cap="none">
                <a:solidFill>
                  <a:srgbClr val="434343"/>
                </a:solidFill>
                <a:latin typeface="Calibri"/>
                <a:ea typeface="Calibri"/>
                <a:cs typeface="Calibri"/>
                <a:sym typeface="Calibri"/>
              </a:defRPr>
            </a:lvl2pPr>
            <a:lvl3pPr marR="0" lvl="2" algn="l" rtl="0">
              <a:lnSpc>
                <a:spcPct val="115000"/>
              </a:lnSpc>
              <a:spcBef>
                <a:spcPts val="0"/>
              </a:spcBef>
              <a:spcAft>
                <a:spcPts val="1600"/>
              </a:spcAft>
              <a:buClr>
                <a:srgbClr val="434343"/>
              </a:buClr>
              <a:buSzPct val="100000"/>
              <a:buFont typeface="Calibri"/>
              <a:buNone/>
              <a:defRPr sz="1600" b="0" i="0" u="none" strike="noStrike" cap="none">
                <a:solidFill>
                  <a:srgbClr val="434343"/>
                </a:solidFill>
                <a:latin typeface="Calibri"/>
                <a:ea typeface="Calibri"/>
                <a:cs typeface="Calibri"/>
                <a:sym typeface="Calibri"/>
              </a:defRPr>
            </a:lvl3pPr>
            <a:lvl4pPr marR="0" lvl="3" algn="l" rtl="0">
              <a:lnSpc>
                <a:spcPct val="115000"/>
              </a:lnSpc>
              <a:spcBef>
                <a:spcPts val="0"/>
              </a:spcBef>
              <a:spcAft>
                <a:spcPts val="1600"/>
              </a:spcAft>
              <a:buClr>
                <a:srgbClr val="434343"/>
              </a:buClr>
              <a:buFont typeface="Calibri"/>
              <a:buNone/>
              <a:defRPr sz="1400" b="0" i="0" u="none" strike="noStrike" cap="none">
                <a:solidFill>
                  <a:srgbClr val="434343"/>
                </a:solidFill>
                <a:latin typeface="Calibri"/>
                <a:ea typeface="Calibri"/>
                <a:cs typeface="Calibri"/>
                <a:sym typeface="Calibri"/>
              </a:defRPr>
            </a:lvl4pPr>
            <a:lvl5pPr marR="0" lvl="4" algn="l" rtl="0">
              <a:lnSpc>
                <a:spcPct val="115000"/>
              </a:lnSpc>
              <a:spcBef>
                <a:spcPts val="0"/>
              </a:spcBef>
              <a:spcAft>
                <a:spcPts val="1600"/>
              </a:spcAft>
              <a:buClr>
                <a:srgbClr val="434343"/>
              </a:buClr>
              <a:buFont typeface="Calibri"/>
              <a:buNone/>
              <a:defRPr sz="1400" b="0" i="0" u="none" strike="noStrike" cap="none">
                <a:solidFill>
                  <a:srgbClr val="434343"/>
                </a:solidFill>
                <a:latin typeface="Calibri"/>
                <a:ea typeface="Calibri"/>
                <a:cs typeface="Calibri"/>
                <a:sym typeface="Calibri"/>
              </a:defRPr>
            </a:lvl5pPr>
            <a:lvl6pPr marR="0" lvl="5" algn="l" rtl="0">
              <a:lnSpc>
                <a:spcPct val="115000"/>
              </a:lnSpc>
              <a:spcBef>
                <a:spcPts val="0"/>
              </a:spcBef>
              <a:spcAft>
                <a:spcPts val="1600"/>
              </a:spcAft>
              <a:buClr>
                <a:srgbClr val="434343"/>
              </a:buClr>
              <a:buFont typeface="Calibri"/>
              <a:buNone/>
              <a:defRPr sz="1400" b="0" i="0" u="none" strike="noStrike" cap="none">
                <a:solidFill>
                  <a:srgbClr val="434343"/>
                </a:solidFill>
                <a:latin typeface="Calibri"/>
                <a:ea typeface="Calibri"/>
                <a:cs typeface="Calibri"/>
                <a:sym typeface="Calibri"/>
              </a:defRPr>
            </a:lvl6pPr>
            <a:lvl7pPr marR="0" lvl="6" algn="l" rtl="0">
              <a:lnSpc>
                <a:spcPct val="115000"/>
              </a:lnSpc>
              <a:spcBef>
                <a:spcPts val="0"/>
              </a:spcBef>
              <a:spcAft>
                <a:spcPts val="1600"/>
              </a:spcAft>
              <a:buClr>
                <a:srgbClr val="434343"/>
              </a:buClr>
              <a:buFont typeface="Calibri"/>
              <a:buNone/>
              <a:defRPr sz="1400" b="0" i="0" u="none" strike="noStrike" cap="none">
                <a:solidFill>
                  <a:srgbClr val="434343"/>
                </a:solidFill>
                <a:latin typeface="Calibri"/>
                <a:ea typeface="Calibri"/>
                <a:cs typeface="Calibri"/>
                <a:sym typeface="Calibri"/>
              </a:defRPr>
            </a:lvl7pPr>
            <a:lvl8pPr marR="0" lvl="7" algn="l" rtl="0">
              <a:lnSpc>
                <a:spcPct val="115000"/>
              </a:lnSpc>
              <a:spcBef>
                <a:spcPts val="0"/>
              </a:spcBef>
              <a:spcAft>
                <a:spcPts val="1600"/>
              </a:spcAft>
              <a:buClr>
                <a:srgbClr val="434343"/>
              </a:buClr>
              <a:buFont typeface="Calibri"/>
              <a:buNone/>
              <a:defRPr sz="1400" b="0" i="0" u="none" strike="noStrike" cap="none">
                <a:solidFill>
                  <a:srgbClr val="434343"/>
                </a:solidFill>
                <a:latin typeface="Calibri"/>
                <a:ea typeface="Calibri"/>
                <a:cs typeface="Calibri"/>
                <a:sym typeface="Calibri"/>
              </a:defRPr>
            </a:lvl8pPr>
            <a:lvl9pPr marR="0" lvl="8" algn="l" rtl="0">
              <a:lnSpc>
                <a:spcPct val="115000"/>
              </a:lnSpc>
              <a:spcBef>
                <a:spcPts val="0"/>
              </a:spcBef>
              <a:spcAft>
                <a:spcPts val="1600"/>
              </a:spcAft>
              <a:buClr>
                <a:srgbClr val="434343"/>
              </a:buClr>
              <a:buFont typeface="Calibri"/>
              <a:buNone/>
              <a:defRPr sz="1400" b="0" i="0" u="none" strike="noStrike" cap="none">
                <a:solidFill>
                  <a:srgbClr val="434343"/>
                </a:solidFill>
                <a:latin typeface="Calibri"/>
                <a:ea typeface="Calibri"/>
                <a:cs typeface="Calibri"/>
                <a:sym typeface="Calibri"/>
              </a:defRPr>
            </a:lvl9pPr>
          </a:lstStyle>
          <a:p>
            <a:r>
              <a:rPr lang="en-US" sz="1400" dirty="0">
                <a:solidFill>
                  <a:schemeClr val="dk2"/>
                </a:solidFill>
              </a:rPr>
              <a:t>Creating basic SVG elements and understanding their attributes</a:t>
            </a:r>
          </a:p>
        </p:txBody>
      </p:sp>
      <p:grpSp>
        <p:nvGrpSpPr>
          <p:cNvPr id="2" name="Shape 194"/>
          <p:cNvGrpSpPr/>
          <p:nvPr/>
        </p:nvGrpSpPr>
        <p:grpSpPr>
          <a:xfrm>
            <a:off x="383437" y="2992212"/>
            <a:ext cx="8377136" cy="667800"/>
            <a:chOff x="383437" y="2845250"/>
            <a:chExt cx="8377136" cy="667800"/>
          </a:xfrm>
        </p:grpSpPr>
        <p:sp>
          <p:nvSpPr>
            <p:cNvPr id="195" name="Shape 195"/>
            <p:cNvSpPr/>
            <p:nvPr/>
          </p:nvSpPr>
          <p:spPr>
            <a:xfrm rot="5400000">
              <a:off x="8137924" y="2890400"/>
              <a:ext cx="667800" cy="577500"/>
            </a:xfrm>
            <a:prstGeom prst="triangle">
              <a:avLst>
                <a:gd name="adj" fmla="val 50000"/>
              </a:avLst>
            </a:prstGeom>
            <a:solidFill>
              <a:srgbClr val="4285F4"/>
            </a:solidFill>
            <a:ln>
              <a:noFill/>
            </a:ln>
          </p:spPr>
          <p:txBody>
            <a:bodyPr lIns="91425" tIns="91425" rIns="91425" bIns="91425" anchor="ctr" anchorCtr="0">
              <a:noAutofit/>
            </a:bodyPr>
            <a:lstStyle/>
            <a:p>
              <a:pPr lvl="0">
                <a:spcBef>
                  <a:spcPts val="0"/>
                </a:spcBef>
                <a:buNone/>
              </a:pPr>
              <a:endParaRPr/>
            </a:p>
          </p:txBody>
        </p:sp>
        <p:sp>
          <p:nvSpPr>
            <p:cNvPr id="196" name="Shape 196"/>
            <p:cNvSpPr/>
            <p:nvPr/>
          </p:nvSpPr>
          <p:spPr>
            <a:xfrm>
              <a:off x="383437" y="3057650"/>
              <a:ext cx="7904700" cy="243000"/>
            </a:xfrm>
            <a:prstGeom prst="rect">
              <a:avLst/>
            </a:prstGeom>
            <a:solidFill>
              <a:srgbClr val="4285F4"/>
            </a:solidFill>
            <a:ln>
              <a:noFill/>
            </a:ln>
          </p:spPr>
          <p:txBody>
            <a:bodyPr lIns="91425" tIns="91425" rIns="91425" bIns="91425" anchor="ctr" anchorCtr="0">
              <a:noAutofit/>
            </a:bodyPr>
            <a:lstStyle/>
            <a:p>
              <a:pPr lvl="0">
                <a:spcBef>
                  <a:spcPts val="0"/>
                </a:spcBef>
                <a:buNone/>
              </a:pPr>
              <a:endParaRPr/>
            </a:p>
          </p:txBody>
        </p:sp>
      </p:grpSp>
      <p:sp>
        <p:nvSpPr>
          <p:cNvPr id="15" name="Rectangle 14">
            <a:extLst>
              <a:ext uri="{FF2B5EF4-FFF2-40B4-BE49-F238E27FC236}">
                <a16:creationId xmlns:a16="http://schemas.microsoft.com/office/drawing/2014/main" id="{6D5C449B-61DD-42B2-A497-4C873DD7301E}"/>
              </a:ext>
            </a:extLst>
          </p:cNvPr>
          <p:cNvSpPr/>
          <p:nvPr/>
        </p:nvSpPr>
        <p:spPr>
          <a:xfrm>
            <a:off x="2743199" y="3877288"/>
            <a:ext cx="3399845" cy="856413"/>
          </a:xfrm>
          <a:prstGeom prst="rect">
            <a:avLst/>
          </a:prstGeom>
          <a:noFill/>
          <a:ln w="508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spTree>
    <p:extLst>
      <p:ext uri="{BB962C8B-B14F-4D97-AF65-F5344CB8AC3E}">
        <p14:creationId xmlns:p14="http://schemas.microsoft.com/office/powerpoint/2010/main" val="27687595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cxnSp>
        <p:nvCxnSpPr>
          <p:cNvPr id="181" name="Shape 181"/>
          <p:cNvCxnSpPr/>
          <p:nvPr/>
        </p:nvCxnSpPr>
        <p:spPr>
          <a:xfrm>
            <a:off x="2667000" y="3383282"/>
            <a:ext cx="0" cy="667800"/>
          </a:xfrm>
          <a:prstGeom prst="straightConnector1">
            <a:avLst/>
          </a:prstGeom>
          <a:noFill/>
          <a:ln w="9525" cap="flat" cmpd="sng">
            <a:solidFill>
              <a:schemeClr val="dk2"/>
            </a:solidFill>
            <a:prstDash val="solid"/>
            <a:round/>
            <a:headEnd type="none" w="lg" len="lg"/>
            <a:tailEnd type="oval" w="lg" len="lg"/>
          </a:ln>
        </p:spPr>
      </p:cxnSp>
      <p:sp>
        <p:nvSpPr>
          <p:cNvPr id="182" name="Shape 182"/>
          <p:cNvSpPr txBox="1">
            <a:spLocks noGrp="1"/>
          </p:cNvSpPr>
          <p:nvPr>
            <p:ph type="title"/>
          </p:nvPr>
        </p:nvSpPr>
        <p:spPr>
          <a:xfrm>
            <a:off x="2714046" y="3812407"/>
            <a:ext cx="3581400" cy="392100"/>
          </a:xfrm>
          <a:prstGeom prst="rect">
            <a:avLst/>
          </a:prstGeom>
        </p:spPr>
        <p:txBody>
          <a:bodyPr lIns="91425" tIns="91425" rIns="91425" bIns="91425" anchor="ctr" anchorCtr="0">
            <a:noAutofit/>
          </a:bodyPr>
          <a:lstStyle/>
          <a:p>
            <a:pPr lvl="0" rtl="0">
              <a:spcBef>
                <a:spcPts val="0"/>
              </a:spcBef>
              <a:buNone/>
            </a:pPr>
            <a:r>
              <a:rPr lang="en-US" sz="1800" dirty="0">
                <a:solidFill>
                  <a:schemeClr val="dk1"/>
                </a:solidFill>
              </a:rPr>
              <a:t>Creating visuals with data</a:t>
            </a:r>
            <a:endParaRPr lang="en" sz="1800" dirty="0">
              <a:solidFill>
                <a:schemeClr val="dk1"/>
              </a:solidFill>
            </a:endParaRPr>
          </a:p>
        </p:txBody>
      </p:sp>
      <p:sp>
        <p:nvSpPr>
          <p:cNvPr id="183" name="Shape 183"/>
          <p:cNvSpPr txBox="1">
            <a:spLocks noGrp="1"/>
          </p:cNvSpPr>
          <p:nvPr>
            <p:ph type="body" idx="1"/>
          </p:nvPr>
        </p:nvSpPr>
        <p:spPr>
          <a:xfrm>
            <a:off x="2714060" y="4102424"/>
            <a:ext cx="3428985" cy="578700"/>
          </a:xfrm>
          <a:prstGeom prst="rect">
            <a:avLst/>
          </a:prstGeom>
        </p:spPr>
        <p:txBody>
          <a:bodyPr lIns="91425" tIns="91425" rIns="91425" bIns="91425" anchor="t" anchorCtr="0">
            <a:noAutofit/>
          </a:bodyPr>
          <a:lstStyle/>
          <a:p>
            <a:pPr lvl="0" rtl="0">
              <a:spcBef>
                <a:spcPts val="0"/>
              </a:spcBef>
              <a:buNone/>
            </a:pPr>
            <a:r>
              <a:rPr lang="en-US" sz="1400" dirty="0">
                <a:solidFill>
                  <a:schemeClr val="dk2"/>
                </a:solidFill>
              </a:rPr>
              <a:t>The fundamentals creating SVG visuals using data binding</a:t>
            </a:r>
            <a:endParaRPr lang="en" sz="1400" dirty="0">
              <a:solidFill>
                <a:schemeClr val="dk2"/>
              </a:solidFill>
            </a:endParaRPr>
          </a:p>
        </p:txBody>
      </p:sp>
      <p:cxnSp>
        <p:nvCxnSpPr>
          <p:cNvPr id="184" name="Shape 184"/>
          <p:cNvCxnSpPr/>
          <p:nvPr/>
        </p:nvCxnSpPr>
        <p:spPr>
          <a:xfrm rot="10800000">
            <a:off x="4800600" y="2161267"/>
            <a:ext cx="0" cy="1155600"/>
          </a:xfrm>
          <a:prstGeom prst="straightConnector1">
            <a:avLst/>
          </a:prstGeom>
          <a:noFill/>
          <a:ln w="9525" cap="flat" cmpd="sng">
            <a:solidFill>
              <a:schemeClr val="dk2"/>
            </a:solidFill>
            <a:prstDash val="solid"/>
            <a:round/>
            <a:headEnd type="none" w="lg" len="lg"/>
            <a:tailEnd type="oval" w="lg" len="lg"/>
          </a:ln>
        </p:spPr>
      </p:cxnSp>
      <p:sp>
        <p:nvSpPr>
          <p:cNvPr id="185" name="Shape 185"/>
          <p:cNvSpPr txBox="1">
            <a:spLocks noGrp="1"/>
          </p:cNvSpPr>
          <p:nvPr>
            <p:ph type="title"/>
          </p:nvPr>
        </p:nvSpPr>
        <p:spPr>
          <a:xfrm>
            <a:off x="4847662" y="2012022"/>
            <a:ext cx="3846338" cy="392100"/>
          </a:xfrm>
          <a:prstGeom prst="rect">
            <a:avLst/>
          </a:prstGeom>
        </p:spPr>
        <p:txBody>
          <a:bodyPr lIns="91425" tIns="91425" rIns="91425" bIns="91425" anchor="ctr" anchorCtr="0">
            <a:noAutofit/>
          </a:bodyPr>
          <a:lstStyle/>
          <a:p>
            <a:pPr lvl="0" rtl="0">
              <a:spcBef>
                <a:spcPts val="0"/>
              </a:spcBef>
              <a:buNone/>
            </a:pPr>
            <a:r>
              <a:rPr lang="en-US" sz="1800" dirty="0">
                <a:solidFill>
                  <a:schemeClr val="dk1"/>
                </a:solidFill>
              </a:rPr>
              <a:t>Visual styling with data</a:t>
            </a:r>
            <a:endParaRPr lang="en" sz="1800" dirty="0">
              <a:solidFill>
                <a:schemeClr val="dk1"/>
              </a:solidFill>
            </a:endParaRPr>
          </a:p>
        </p:txBody>
      </p:sp>
      <p:sp>
        <p:nvSpPr>
          <p:cNvPr id="186" name="Shape 186"/>
          <p:cNvSpPr txBox="1">
            <a:spLocks noGrp="1"/>
          </p:cNvSpPr>
          <p:nvPr>
            <p:ph type="body" idx="1"/>
          </p:nvPr>
        </p:nvSpPr>
        <p:spPr>
          <a:xfrm>
            <a:off x="4847661" y="2302048"/>
            <a:ext cx="3276599" cy="578700"/>
          </a:xfrm>
          <a:prstGeom prst="rect">
            <a:avLst/>
          </a:prstGeom>
        </p:spPr>
        <p:txBody>
          <a:bodyPr lIns="91425" tIns="91425" rIns="91425" bIns="91425" anchor="t" anchorCtr="0">
            <a:noAutofit/>
          </a:bodyPr>
          <a:lstStyle/>
          <a:p>
            <a:pPr lvl="0"/>
            <a:r>
              <a:rPr lang="en-US" sz="1400" dirty="0">
                <a:solidFill>
                  <a:schemeClr val="dk2"/>
                </a:solidFill>
              </a:rPr>
              <a:t>Using the data to visually differentiate SVG elements</a:t>
            </a:r>
            <a:endParaRPr lang="en" sz="1400" dirty="0">
              <a:solidFill>
                <a:schemeClr val="dk2"/>
              </a:solidFill>
            </a:endParaRPr>
          </a:p>
        </p:txBody>
      </p:sp>
      <p:sp>
        <p:nvSpPr>
          <p:cNvPr id="193" name="Shape 193"/>
          <p:cNvSpPr txBox="1">
            <a:spLocks noGrp="1"/>
          </p:cNvSpPr>
          <p:nvPr>
            <p:ph type="title"/>
          </p:nvPr>
        </p:nvSpPr>
        <p:spPr>
          <a:xfrm>
            <a:off x="471900" y="738725"/>
            <a:ext cx="8222100" cy="767700"/>
          </a:xfrm>
          <a:prstGeom prst="rect">
            <a:avLst/>
          </a:prstGeom>
        </p:spPr>
        <p:txBody>
          <a:bodyPr lIns="91425" tIns="91425" rIns="91425" bIns="91425" anchor="b" anchorCtr="0">
            <a:noAutofit/>
          </a:bodyPr>
          <a:lstStyle/>
          <a:p>
            <a:pPr lvl="0" rtl="0">
              <a:spcBef>
                <a:spcPts val="0"/>
              </a:spcBef>
              <a:buNone/>
            </a:pPr>
            <a:r>
              <a:rPr lang="en" dirty="0"/>
              <a:t>What We’ll Learn</a:t>
            </a:r>
          </a:p>
        </p:txBody>
      </p:sp>
      <p:cxnSp>
        <p:nvCxnSpPr>
          <p:cNvPr id="41" name="Shape 184">
            <a:extLst>
              <a:ext uri="{FF2B5EF4-FFF2-40B4-BE49-F238E27FC236}">
                <a16:creationId xmlns:a16="http://schemas.microsoft.com/office/drawing/2014/main" id="{47F0B977-537B-416B-91AC-EA5B6656F431}"/>
              </a:ext>
            </a:extLst>
          </p:cNvPr>
          <p:cNvCxnSpPr/>
          <p:nvPr/>
        </p:nvCxnSpPr>
        <p:spPr>
          <a:xfrm rot="10800000">
            <a:off x="714938" y="2114462"/>
            <a:ext cx="0" cy="1155600"/>
          </a:xfrm>
          <a:prstGeom prst="straightConnector1">
            <a:avLst/>
          </a:prstGeom>
          <a:noFill/>
          <a:ln w="9525" cap="flat" cmpd="sng">
            <a:solidFill>
              <a:schemeClr val="dk2"/>
            </a:solidFill>
            <a:prstDash val="solid"/>
            <a:round/>
            <a:headEnd type="none" w="lg" len="lg"/>
            <a:tailEnd type="oval" w="lg" len="lg"/>
          </a:ln>
        </p:spPr>
      </p:cxnSp>
      <p:sp>
        <p:nvSpPr>
          <p:cNvPr id="42" name="Shape 185">
            <a:extLst>
              <a:ext uri="{FF2B5EF4-FFF2-40B4-BE49-F238E27FC236}">
                <a16:creationId xmlns:a16="http://schemas.microsoft.com/office/drawing/2014/main" id="{ECAEEEAD-7809-463C-B5C1-0BE2E0B4800D}"/>
              </a:ext>
            </a:extLst>
          </p:cNvPr>
          <p:cNvSpPr txBox="1">
            <a:spLocks/>
          </p:cNvSpPr>
          <p:nvPr/>
        </p:nvSpPr>
        <p:spPr>
          <a:xfrm>
            <a:off x="762000" y="1965217"/>
            <a:ext cx="3733800" cy="392100"/>
          </a:xfrm>
          <a:prstGeom prst="rect">
            <a:avLst/>
          </a:prstGeom>
          <a:noFill/>
          <a:ln>
            <a:noFill/>
          </a:ln>
        </p:spPr>
        <p:txBody>
          <a:bodyPr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ct val="100000"/>
              <a:buFont typeface="Calibri"/>
              <a:buNone/>
              <a:defRPr sz="3200" b="0" i="0" u="none" strike="noStrike" cap="none">
                <a:solidFill>
                  <a:schemeClr val="lt1"/>
                </a:solidFill>
                <a:latin typeface="Calibri"/>
                <a:ea typeface="Calibri"/>
                <a:cs typeface="Calibri"/>
                <a:sym typeface="Calibri"/>
              </a:defRPr>
            </a:lvl1pPr>
            <a:lvl2pPr lvl="1" rtl="0">
              <a:spcBef>
                <a:spcPts val="0"/>
              </a:spcBef>
              <a:buClr>
                <a:schemeClr val="lt1"/>
              </a:buClr>
              <a:buSzPct val="100000"/>
              <a:buFont typeface="Roboto"/>
              <a:buNone/>
              <a:defRPr sz="3200">
                <a:solidFill>
                  <a:schemeClr val="lt1"/>
                </a:solidFill>
                <a:latin typeface="Roboto"/>
                <a:ea typeface="Roboto"/>
                <a:cs typeface="Roboto"/>
                <a:sym typeface="Roboto"/>
              </a:defRPr>
            </a:lvl2pPr>
            <a:lvl3pPr lvl="2" rtl="0">
              <a:spcBef>
                <a:spcPts val="0"/>
              </a:spcBef>
              <a:buClr>
                <a:schemeClr val="lt1"/>
              </a:buClr>
              <a:buSzPct val="100000"/>
              <a:buFont typeface="Roboto"/>
              <a:buNone/>
              <a:defRPr sz="3200">
                <a:solidFill>
                  <a:schemeClr val="lt1"/>
                </a:solidFill>
                <a:latin typeface="Roboto"/>
                <a:ea typeface="Roboto"/>
                <a:cs typeface="Roboto"/>
                <a:sym typeface="Roboto"/>
              </a:defRPr>
            </a:lvl3pPr>
            <a:lvl4pPr lvl="3" rtl="0">
              <a:spcBef>
                <a:spcPts val="0"/>
              </a:spcBef>
              <a:buClr>
                <a:schemeClr val="lt1"/>
              </a:buClr>
              <a:buSzPct val="100000"/>
              <a:buFont typeface="Roboto"/>
              <a:buNone/>
              <a:defRPr sz="3200">
                <a:solidFill>
                  <a:schemeClr val="lt1"/>
                </a:solidFill>
                <a:latin typeface="Roboto"/>
                <a:ea typeface="Roboto"/>
                <a:cs typeface="Roboto"/>
                <a:sym typeface="Roboto"/>
              </a:defRPr>
            </a:lvl4pPr>
            <a:lvl5pPr lvl="4" rtl="0">
              <a:spcBef>
                <a:spcPts val="0"/>
              </a:spcBef>
              <a:buClr>
                <a:schemeClr val="lt1"/>
              </a:buClr>
              <a:buSzPct val="100000"/>
              <a:buFont typeface="Roboto"/>
              <a:buNone/>
              <a:defRPr sz="3200">
                <a:solidFill>
                  <a:schemeClr val="lt1"/>
                </a:solidFill>
                <a:latin typeface="Roboto"/>
                <a:ea typeface="Roboto"/>
                <a:cs typeface="Roboto"/>
                <a:sym typeface="Roboto"/>
              </a:defRPr>
            </a:lvl5pPr>
            <a:lvl6pPr lvl="5" rtl="0">
              <a:spcBef>
                <a:spcPts val="0"/>
              </a:spcBef>
              <a:buClr>
                <a:schemeClr val="lt1"/>
              </a:buClr>
              <a:buSzPct val="100000"/>
              <a:buFont typeface="Roboto"/>
              <a:buNone/>
              <a:defRPr sz="3200">
                <a:solidFill>
                  <a:schemeClr val="lt1"/>
                </a:solidFill>
                <a:latin typeface="Roboto"/>
                <a:ea typeface="Roboto"/>
                <a:cs typeface="Roboto"/>
                <a:sym typeface="Roboto"/>
              </a:defRPr>
            </a:lvl6pPr>
            <a:lvl7pPr lvl="6" rtl="0">
              <a:spcBef>
                <a:spcPts val="0"/>
              </a:spcBef>
              <a:buClr>
                <a:schemeClr val="lt1"/>
              </a:buClr>
              <a:buSzPct val="100000"/>
              <a:buFont typeface="Roboto"/>
              <a:buNone/>
              <a:defRPr sz="3200">
                <a:solidFill>
                  <a:schemeClr val="lt1"/>
                </a:solidFill>
                <a:latin typeface="Roboto"/>
                <a:ea typeface="Roboto"/>
                <a:cs typeface="Roboto"/>
                <a:sym typeface="Roboto"/>
              </a:defRPr>
            </a:lvl7pPr>
            <a:lvl8pPr lvl="7" rtl="0">
              <a:spcBef>
                <a:spcPts val="0"/>
              </a:spcBef>
              <a:buClr>
                <a:schemeClr val="lt1"/>
              </a:buClr>
              <a:buSzPct val="100000"/>
              <a:buFont typeface="Roboto"/>
              <a:buNone/>
              <a:defRPr sz="3200">
                <a:solidFill>
                  <a:schemeClr val="lt1"/>
                </a:solidFill>
                <a:latin typeface="Roboto"/>
                <a:ea typeface="Roboto"/>
                <a:cs typeface="Roboto"/>
                <a:sym typeface="Roboto"/>
              </a:defRPr>
            </a:lvl8pPr>
            <a:lvl9pPr lvl="8" rtl="0">
              <a:spcBef>
                <a:spcPts val="0"/>
              </a:spcBef>
              <a:buClr>
                <a:schemeClr val="lt1"/>
              </a:buClr>
              <a:buSzPct val="100000"/>
              <a:buFont typeface="Roboto"/>
              <a:buNone/>
              <a:defRPr sz="3200">
                <a:solidFill>
                  <a:schemeClr val="lt1"/>
                </a:solidFill>
                <a:latin typeface="Roboto"/>
                <a:ea typeface="Roboto"/>
                <a:cs typeface="Roboto"/>
                <a:sym typeface="Roboto"/>
              </a:defRPr>
            </a:lvl9pPr>
          </a:lstStyle>
          <a:p>
            <a:r>
              <a:rPr lang="en-US" sz="1800" dirty="0">
                <a:solidFill>
                  <a:schemeClr val="dk1"/>
                </a:solidFill>
              </a:rPr>
              <a:t>Creating SVG graphics</a:t>
            </a:r>
            <a:endParaRPr lang="en" sz="1800" dirty="0">
              <a:solidFill>
                <a:schemeClr val="dk1"/>
              </a:solidFill>
            </a:endParaRPr>
          </a:p>
        </p:txBody>
      </p:sp>
      <p:sp>
        <p:nvSpPr>
          <p:cNvPr id="43" name="Shape 186">
            <a:extLst>
              <a:ext uri="{FF2B5EF4-FFF2-40B4-BE49-F238E27FC236}">
                <a16:creationId xmlns:a16="http://schemas.microsoft.com/office/drawing/2014/main" id="{28E7DA62-08F8-4F6A-8BC6-EAC1A6658364}"/>
              </a:ext>
            </a:extLst>
          </p:cNvPr>
          <p:cNvSpPr txBox="1">
            <a:spLocks/>
          </p:cNvSpPr>
          <p:nvPr/>
        </p:nvSpPr>
        <p:spPr>
          <a:xfrm>
            <a:off x="762000" y="2255243"/>
            <a:ext cx="3276600" cy="578700"/>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1600"/>
              </a:spcAft>
              <a:buClr>
                <a:srgbClr val="434343"/>
              </a:buClr>
              <a:buSzPct val="100000"/>
              <a:buFont typeface="Calibri"/>
              <a:buNone/>
              <a:defRPr sz="2000" b="0" i="0" u="none" strike="noStrike" cap="none">
                <a:solidFill>
                  <a:srgbClr val="434343"/>
                </a:solidFill>
                <a:latin typeface="Calibri"/>
                <a:ea typeface="Calibri"/>
                <a:cs typeface="Calibri"/>
                <a:sym typeface="Calibri"/>
              </a:defRPr>
            </a:lvl1pPr>
            <a:lvl2pPr marR="0" lvl="1" algn="l" rtl="0">
              <a:lnSpc>
                <a:spcPct val="115000"/>
              </a:lnSpc>
              <a:spcBef>
                <a:spcPts val="0"/>
              </a:spcBef>
              <a:spcAft>
                <a:spcPts val="1600"/>
              </a:spcAft>
              <a:buClr>
                <a:srgbClr val="434343"/>
              </a:buClr>
              <a:buSzPct val="100000"/>
              <a:buFont typeface="Calibri"/>
              <a:buNone/>
              <a:defRPr sz="1800" b="0" i="0" u="none" strike="noStrike" cap="none">
                <a:solidFill>
                  <a:srgbClr val="434343"/>
                </a:solidFill>
                <a:latin typeface="Calibri"/>
                <a:ea typeface="Calibri"/>
                <a:cs typeface="Calibri"/>
                <a:sym typeface="Calibri"/>
              </a:defRPr>
            </a:lvl2pPr>
            <a:lvl3pPr marR="0" lvl="2" algn="l" rtl="0">
              <a:lnSpc>
                <a:spcPct val="115000"/>
              </a:lnSpc>
              <a:spcBef>
                <a:spcPts val="0"/>
              </a:spcBef>
              <a:spcAft>
                <a:spcPts val="1600"/>
              </a:spcAft>
              <a:buClr>
                <a:srgbClr val="434343"/>
              </a:buClr>
              <a:buSzPct val="100000"/>
              <a:buFont typeface="Calibri"/>
              <a:buNone/>
              <a:defRPr sz="1600" b="0" i="0" u="none" strike="noStrike" cap="none">
                <a:solidFill>
                  <a:srgbClr val="434343"/>
                </a:solidFill>
                <a:latin typeface="Calibri"/>
                <a:ea typeface="Calibri"/>
                <a:cs typeface="Calibri"/>
                <a:sym typeface="Calibri"/>
              </a:defRPr>
            </a:lvl3pPr>
            <a:lvl4pPr marR="0" lvl="3" algn="l" rtl="0">
              <a:lnSpc>
                <a:spcPct val="115000"/>
              </a:lnSpc>
              <a:spcBef>
                <a:spcPts val="0"/>
              </a:spcBef>
              <a:spcAft>
                <a:spcPts val="1600"/>
              </a:spcAft>
              <a:buClr>
                <a:srgbClr val="434343"/>
              </a:buClr>
              <a:buFont typeface="Calibri"/>
              <a:buNone/>
              <a:defRPr sz="1400" b="0" i="0" u="none" strike="noStrike" cap="none">
                <a:solidFill>
                  <a:srgbClr val="434343"/>
                </a:solidFill>
                <a:latin typeface="Calibri"/>
                <a:ea typeface="Calibri"/>
                <a:cs typeface="Calibri"/>
                <a:sym typeface="Calibri"/>
              </a:defRPr>
            </a:lvl4pPr>
            <a:lvl5pPr marR="0" lvl="4" algn="l" rtl="0">
              <a:lnSpc>
                <a:spcPct val="115000"/>
              </a:lnSpc>
              <a:spcBef>
                <a:spcPts val="0"/>
              </a:spcBef>
              <a:spcAft>
                <a:spcPts val="1600"/>
              </a:spcAft>
              <a:buClr>
                <a:srgbClr val="434343"/>
              </a:buClr>
              <a:buFont typeface="Calibri"/>
              <a:buNone/>
              <a:defRPr sz="1400" b="0" i="0" u="none" strike="noStrike" cap="none">
                <a:solidFill>
                  <a:srgbClr val="434343"/>
                </a:solidFill>
                <a:latin typeface="Calibri"/>
                <a:ea typeface="Calibri"/>
                <a:cs typeface="Calibri"/>
                <a:sym typeface="Calibri"/>
              </a:defRPr>
            </a:lvl5pPr>
            <a:lvl6pPr marR="0" lvl="5" algn="l" rtl="0">
              <a:lnSpc>
                <a:spcPct val="115000"/>
              </a:lnSpc>
              <a:spcBef>
                <a:spcPts val="0"/>
              </a:spcBef>
              <a:spcAft>
                <a:spcPts val="1600"/>
              </a:spcAft>
              <a:buClr>
                <a:srgbClr val="434343"/>
              </a:buClr>
              <a:buFont typeface="Calibri"/>
              <a:buNone/>
              <a:defRPr sz="1400" b="0" i="0" u="none" strike="noStrike" cap="none">
                <a:solidFill>
                  <a:srgbClr val="434343"/>
                </a:solidFill>
                <a:latin typeface="Calibri"/>
                <a:ea typeface="Calibri"/>
                <a:cs typeface="Calibri"/>
                <a:sym typeface="Calibri"/>
              </a:defRPr>
            </a:lvl6pPr>
            <a:lvl7pPr marR="0" lvl="6" algn="l" rtl="0">
              <a:lnSpc>
                <a:spcPct val="115000"/>
              </a:lnSpc>
              <a:spcBef>
                <a:spcPts val="0"/>
              </a:spcBef>
              <a:spcAft>
                <a:spcPts val="1600"/>
              </a:spcAft>
              <a:buClr>
                <a:srgbClr val="434343"/>
              </a:buClr>
              <a:buFont typeface="Calibri"/>
              <a:buNone/>
              <a:defRPr sz="1400" b="0" i="0" u="none" strike="noStrike" cap="none">
                <a:solidFill>
                  <a:srgbClr val="434343"/>
                </a:solidFill>
                <a:latin typeface="Calibri"/>
                <a:ea typeface="Calibri"/>
                <a:cs typeface="Calibri"/>
                <a:sym typeface="Calibri"/>
              </a:defRPr>
            </a:lvl7pPr>
            <a:lvl8pPr marR="0" lvl="7" algn="l" rtl="0">
              <a:lnSpc>
                <a:spcPct val="115000"/>
              </a:lnSpc>
              <a:spcBef>
                <a:spcPts val="0"/>
              </a:spcBef>
              <a:spcAft>
                <a:spcPts val="1600"/>
              </a:spcAft>
              <a:buClr>
                <a:srgbClr val="434343"/>
              </a:buClr>
              <a:buFont typeface="Calibri"/>
              <a:buNone/>
              <a:defRPr sz="1400" b="0" i="0" u="none" strike="noStrike" cap="none">
                <a:solidFill>
                  <a:srgbClr val="434343"/>
                </a:solidFill>
                <a:latin typeface="Calibri"/>
                <a:ea typeface="Calibri"/>
                <a:cs typeface="Calibri"/>
                <a:sym typeface="Calibri"/>
              </a:defRPr>
            </a:lvl8pPr>
            <a:lvl9pPr marR="0" lvl="8" algn="l" rtl="0">
              <a:lnSpc>
                <a:spcPct val="115000"/>
              </a:lnSpc>
              <a:spcBef>
                <a:spcPts val="0"/>
              </a:spcBef>
              <a:spcAft>
                <a:spcPts val="1600"/>
              </a:spcAft>
              <a:buClr>
                <a:srgbClr val="434343"/>
              </a:buClr>
              <a:buFont typeface="Calibri"/>
              <a:buNone/>
              <a:defRPr sz="1400" b="0" i="0" u="none" strike="noStrike" cap="none">
                <a:solidFill>
                  <a:srgbClr val="434343"/>
                </a:solidFill>
                <a:latin typeface="Calibri"/>
                <a:ea typeface="Calibri"/>
                <a:cs typeface="Calibri"/>
                <a:sym typeface="Calibri"/>
              </a:defRPr>
            </a:lvl9pPr>
          </a:lstStyle>
          <a:p>
            <a:r>
              <a:rPr lang="en-US" sz="1400" dirty="0">
                <a:solidFill>
                  <a:schemeClr val="dk2"/>
                </a:solidFill>
              </a:rPr>
              <a:t>Creating basic SVG elements and understanding their attributes</a:t>
            </a:r>
          </a:p>
        </p:txBody>
      </p:sp>
      <p:grpSp>
        <p:nvGrpSpPr>
          <p:cNvPr id="2" name="Shape 194"/>
          <p:cNvGrpSpPr/>
          <p:nvPr/>
        </p:nvGrpSpPr>
        <p:grpSpPr>
          <a:xfrm>
            <a:off x="383437" y="2992212"/>
            <a:ext cx="8377136" cy="667800"/>
            <a:chOff x="383437" y="2845250"/>
            <a:chExt cx="8377136" cy="667800"/>
          </a:xfrm>
        </p:grpSpPr>
        <p:sp>
          <p:nvSpPr>
            <p:cNvPr id="195" name="Shape 195"/>
            <p:cNvSpPr/>
            <p:nvPr/>
          </p:nvSpPr>
          <p:spPr>
            <a:xfrm rot="5400000">
              <a:off x="8137924" y="2890400"/>
              <a:ext cx="667800" cy="577500"/>
            </a:xfrm>
            <a:prstGeom prst="triangle">
              <a:avLst>
                <a:gd name="adj" fmla="val 50000"/>
              </a:avLst>
            </a:prstGeom>
            <a:solidFill>
              <a:srgbClr val="4285F4"/>
            </a:solidFill>
            <a:ln>
              <a:noFill/>
            </a:ln>
          </p:spPr>
          <p:txBody>
            <a:bodyPr lIns="91425" tIns="91425" rIns="91425" bIns="91425" anchor="ctr" anchorCtr="0">
              <a:noAutofit/>
            </a:bodyPr>
            <a:lstStyle/>
            <a:p>
              <a:pPr lvl="0">
                <a:spcBef>
                  <a:spcPts val="0"/>
                </a:spcBef>
                <a:buNone/>
              </a:pPr>
              <a:endParaRPr/>
            </a:p>
          </p:txBody>
        </p:sp>
        <p:sp>
          <p:nvSpPr>
            <p:cNvPr id="196" name="Shape 196"/>
            <p:cNvSpPr/>
            <p:nvPr/>
          </p:nvSpPr>
          <p:spPr>
            <a:xfrm>
              <a:off x="383437" y="3057650"/>
              <a:ext cx="7904700" cy="243000"/>
            </a:xfrm>
            <a:prstGeom prst="rect">
              <a:avLst/>
            </a:prstGeom>
            <a:solidFill>
              <a:srgbClr val="4285F4"/>
            </a:solidFill>
            <a:ln>
              <a:noFill/>
            </a:ln>
          </p:spPr>
          <p:txBody>
            <a:bodyPr lIns="91425" tIns="91425" rIns="91425" bIns="91425" anchor="ctr" anchorCtr="0">
              <a:noAutofit/>
            </a:bodyPr>
            <a:lstStyle/>
            <a:p>
              <a:pPr lvl="0">
                <a:spcBef>
                  <a:spcPts val="0"/>
                </a:spcBef>
                <a:buNone/>
              </a:pPr>
              <a:endParaRPr/>
            </a:p>
          </p:txBody>
        </p:sp>
      </p:grpSp>
      <p:sp>
        <p:nvSpPr>
          <p:cNvPr id="15" name="Rectangle 14">
            <a:extLst>
              <a:ext uri="{FF2B5EF4-FFF2-40B4-BE49-F238E27FC236}">
                <a16:creationId xmlns:a16="http://schemas.microsoft.com/office/drawing/2014/main" id="{E1FDF304-DC4C-4782-9AA3-E2DCB9D71DCD}"/>
              </a:ext>
            </a:extLst>
          </p:cNvPr>
          <p:cNvSpPr/>
          <p:nvPr/>
        </p:nvSpPr>
        <p:spPr>
          <a:xfrm>
            <a:off x="4878227" y="2044550"/>
            <a:ext cx="2970374" cy="856413"/>
          </a:xfrm>
          <a:prstGeom prst="rect">
            <a:avLst/>
          </a:prstGeom>
          <a:noFill/>
          <a:ln w="508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spTree>
    <p:extLst>
      <p:ext uri="{BB962C8B-B14F-4D97-AF65-F5344CB8AC3E}">
        <p14:creationId xmlns:p14="http://schemas.microsoft.com/office/powerpoint/2010/main" val="28612342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Shape 272"/>
          <p:cNvSpPr txBox="1">
            <a:spLocks noGrp="1"/>
          </p:cNvSpPr>
          <p:nvPr>
            <p:ph type="ctrTitle"/>
          </p:nvPr>
        </p:nvSpPr>
        <p:spPr>
          <a:xfrm>
            <a:off x="390525" y="1819275"/>
            <a:ext cx="8222100" cy="933600"/>
          </a:xfrm>
          <a:prstGeom prst="rect">
            <a:avLst/>
          </a:prstGeom>
        </p:spPr>
        <p:txBody>
          <a:bodyPr lIns="91425" tIns="91425" rIns="91425" bIns="91425" anchor="b" anchorCtr="0">
            <a:noAutofit/>
          </a:bodyPr>
          <a:lstStyle/>
          <a:p>
            <a:pPr lvl="0" rtl="0">
              <a:spcBef>
                <a:spcPts val="0"/>
              </a:spcBef>
              <a:buNone/>
            </a:pPr>
            <a:r>
              <a:rPr lang="en" dirty="0"/>
              <a:t>Next Video</a:t>
            </a:r>
          </a:p>
        </p:txBody>
      </p:sp>
      <p:sp>
        <p:nvSpPr>
          <p:cNvPr id="273" name="Shape 273"/>
          <p:cNvSpPr txBox="1">
            <a:spLocks noGrp="1"/>
          </p:cNvSpPr>
          <p:nvPr>
            <p:ph type="subTitle" idx="1"/>
          </p:nvPr>
        </p:nvSpPr>
        <p:spPr>
          <a:xfrm>
            <a:off x="390525" y="2789130"/>
            <a:ext cx="8222100" cy="432900"/>
          </a:xfrm>
          <a:prstGeom prst="rect">
            <a:avLst/>
          </a:prstGeom>
        </p:spPr>
        <p:txBody>
          <a:bodyPr lIns="91425" tIns="91425" rIns="91425" bIns="91425" anchor="t" anchorCtr="0">
            <a:noAutofit/>
          </a:bodyPr>
          <a:lstStyle/>
          <a:p>
            <a:pPr lvl="0"/>
            <a:r>
              <a:rPr lang="en-US" dirty="0">
                <a:solidFill>
                  <a:schemeClr val="bg1"/>
                </a:solidFill>
              </a:rPr>
              <a:t>Creating SVG graphics</a:t>
            </a:r>
            <a:endParaRPr lang="en" dirty="0"/>
          </a:p>
        </p:txBody>
      </p:sp>
    </p:spTree>
    <p:extLst>
      <p:ext uri="{BB962C8B-B14F-4D97-AF65-F5344CB8AC3E}">
        <p14:creationId xmlns:p14="http://schemas.microsoft.com/office/powerpoint/2010/main" val="24504369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37021"/>
        </a:solidFill>
        <a:effectLst/>
      </p:bgPr>
    </p:bg>
    <p:spTree>
      <p:nvGrpSpPr>
        <p:cNvPr id="1" name="Shape 166"/>
        <p:cNvGrpSpPr/>
        <p:nvPr/>
      </p:nvGrpSpPr>
      <p:grpSpPr>
        <a:xfrm>
          <a:off x="0" y="0"/>
          <a:ext cx="0" cy="0"/>
          <a:chOff x="0" y="0"/>
          <a:chExt cx="0" cy="0"/>
        </a:xfrm>
      </p:grpSpPr>
      <p:sp>
        <p:nvSpPr>
          <p:cNvPr id="167" name="Shape 167"/>
          <p:cNvSpPr txBox="1">
            <a:spLocks noGrp="1"/>
          </p:cNvSpPr>
          <p:nvPr>
            <p:ph type="ctrTitle"/>
          </p:nvPr>
        </p:nvSpPr>
        <p:spPr>
          <a:xfrm>
            <a:off x="390525" y="1819275"/>
            <a:ext cx="8222100" cy="933600"/>
          </a:xfrm>
          <a:prstGeom prst="rect">
            <a:avLst/>
          </a:prstGeom>
        </p:spPr>
        <p:txBody>
          <a:bodyPr lIns="91425" tIns="91425" rIns="91425" bIns="91425" anchor="b" anchorCtr="0">
            <a:noAutofit/>
          </a:bodyPr>
          <a:lstStyle/>
          <a:p>
            <a:r>
              <a:rPr lang="en-US" dirty="0">
                <a:solidFill>
                  <a:schemeClr val="bg1"/>
                </a:solidFill>
              </a:rPr>
              <a:t>Creating SVG graphics</a:t>
            </a:r>
            <a:endParaRPr lang="en" dirty="0">
              <a:solidFill>
                <a:schemeClr val="bg1"/>
              </a:solidFill>
            </a:endParaRPr>
          </a:p>
        </p:txBody>
      </p:sp>
      <p:sp>
        <p:nvSpPr>
          <p:cNvPr id="168" name="Shape 168"/>
          <p:cNvSpPr txBox="1">
            <a:spLocks noGrp="1"/>
          </p:cNvSpPr>
          <p:nvPr>
            <p:ph type="subTitle" idx="1"/>
          </p:nvPr>
        </p:nvSpPr>
        <p:spPr>
          <a:xfrm>
            <a:off x="390525" y="2789130"/>
            <a:ext cx="8222100" cy="432900"/>
          </a:xfrm>
          <a:prstGeom prst="rect">
            <a:avLst/>
          </a:prstGeom>
        </p:spPr>
        <p:txBody>
          <a:bodyPr lIns="91425" tIns="91425" rIns="91425" bIns="91425" anchor="t" anchorCtr="0">
            <a:noAutofit/>
          </a:bodyPr>
          <a:lstStyle/>
          <a:p>
            <a:pPr lvl="0"/>
            <a:r>
              <a:rPr lang="en-US" dirty="0"/>
              <a:t>Video 2.1</a:t>
            </a:r>
            <a:endParaRPr lang="en"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Shape 212"/>
          <p:cNvSpPr txBox="1">
            <a:spLocks noGrp="1"/>
          </p:cNvSpPr>
          <p:nvPr>
            <p:ph type="title"/>
          </p:nvPr>
        </p:nvSpPr>
        <p:spPr>
          <a:xfrm>
            <a:off x="98250" y="16350"/>
            <a:ext cx="8826600" cy="602700"/>
          </a:xfrm>
          <a:prstGeom prst="rect">
            <a:avLst/>
          </a:prstGeom>
        </p:spPr>
        <p:txBody>
          <a:bodyPr lIns="91425" tIns="91425" rIns="91425" bIns="91425" anchor="ctr" anchorCtr="0">
            <a:noAutofit/>
          </a:bodyPr>
          <a:lstStyle/>
          <a:p>
            <a:pPr lvl="0" rtl="0">
              <a:spcBef>
                <a:spcPts val="0"/>
              </a:spcBef>
              <a:buNone/>
            </a:pPr>
            <a:r>
              <a:rPr lang="en-US" sz="2200" dirty="0"/>
              <a:t>In this video, we are going to take a look at…</a:t>
            </a:r>
            <a:endParaRPr lang="en" sz="2200" dirty="0"/>
          </a:p>
        </p:txBody>
      </p:sp>
      <p:sp>
        <p:nvSpPr>
          <p:cNvPr id="213" name="Shape 213"/>
          <p:cNvSpPr txBox="1">
            <a:spLocks noGrp="1"/>
          </p:cNvSpPr>
          <p:nvPr>
            <p:ph type="body" idx="4294967295"/>
          </p:nvPr>
        </p:nvSpPr>
        <p:spPr>
          <a:xfrm>
            <a:off x="208750" y="888475"/>
            <a:ext cx="8716200" cy="4023300"/>
          </a:xfrm>
          <a:prstGeom prst="rect">
            <a:avLst/>
          </a:prstGeom>
        </p:spPr>
        <p:txBody>
          <a:bodyPr lIns="91425" tIns="91425" rIns="91425" bIns="91425" anchor="t" anchorCtr="0">
            <a:noAutofit/>
          </a:bodyPr>
          <a:lstStyle/>
          <a:p>
            <a:pPr marL="457200" lvl="0" indent="-355600">
              <a:buClr>
                <a:srgbClr val="434343"/>
              </a:buClr>
              <a:buChar char="●"/>
            </a:pPr>
            <a:r>
              <a:rPr lang="en-US" sz="2000" dirty="0">
                <a:solidFill>
                  <a:srgbClr val="434343"/>
                </a:solidFill>
              </a:rPr>
              <a:t>Creating an SVG element to render graphics</a:t>
            </a:r>
          </a:p>
          <a:p>
            <a:pPr marL="457200" lvl="0" indent="-355600">
              <a:buClr>
                <a:srgbClr val="434343"/>
              </a:buClr>
              <a:buChar char="●"/>
            </a:pPr>
            <a:r>
              <a:rPr lang="en-US" sz="2000" dirty="0">
                <a:solidFill>
                  <a:srgbClr val="434343"/>
                </a:solidFill>
              </a:rPr>
              <a:t>Creating lines, rectangles, circles, and ellipses with D3 and SVG</a:t>
            </a:r>
          </a:p>
          <a:p>
            <a:pPr marL="457200" indent="-355600">
              <a:buClr>
                <a:srgbClr val="434343"/>
              </a:buClr>
              <a:buFont typeface="Calibri"/>
              <a:buChar char="●"/>
            </a:pPr>
            <a:r>
              <a:rPr lang="en-US" sz="2000" dirty="0">
                <a:solidFill>
                  <a:srgbClr val="434343"/>
                </a:solidFill>
              </a:rPr>
              <a:t>How to set the location, size, color, and border styles</a:t>
            </a:r>
            <a:endParaRPr lang="en" sz="2000" dirty="0">
              <a:solidFill>
                <a:srgbClr val="434343"/>
              </a:solidFill>
            </a:endParaRPr>
          </a:p>
          <a:p>
            <a:pPr marL="457200" lvl="0" indent="-355600" rtl="0">
              <a:spcBef>
                <a:spcPts val="0"/>
              </a:spcBef>
              <a:buClr>
                <a:srgbClr val="434343"/>
              </a:buClr>
              <a:buSzPct val="100000"/>
              <a:buChar char="●"/>
            </a:pPr>
            <a:endParaRPr lang="en" sz="2000" dirty="0">
              <a:solidFill>
                <a:srgbClr val="434343"/>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Shape 272"/>
          <p:cNvSpPr txBox="1">
            <a:spLocks noGrp="1"/>
          </p:cNvSpPr>
          <p:nvPr>
            <p:ph type="ctrTitle"/>
          </p:nvPr>
        </p:nvSpPr>
        <p:spPr>
          <a:xfrm>
            <a:off x="390525" y="1855530"/>
            <a:ext cx="8222100" cy="933600"/>
          </a:xfrm>
          <a:prstGeom prst="rect">
            <a:avLst/>
          </a:prstGeom>
        </p:spPr>
        <p:txBody>
          <a:bodyPr lIns="91425" tIns="91425" rIns="91425" bIns="91425" anchor="b" anchorCtr="0">
            <a:noAutofit/>
          </a:bodyPr>
          <a:lstStyle/>
          <a:p>
            <a:pPr lvl="0" rtl="0">
              <a:spcBef>
                <a:spcPts val="0"/>
              </a:spcBef>
              <a:buNone/>
            </a:pPr>
            <a:r>
              <a:rPr lang="en" dirty="0"/>
              <a:t>Next Video</a:t>
            </a:r>
          </a:p>
        </p:txBody>
      </p:sp>
      <p:sp>
        <p:nvSpPr>
          <p:cNvPr id="273" name="Shape 273"/>
          <p:cNvSpPr txBox="1">
            <a:spLocks noGrp="1"/>
          </p:cNvSpPr>
          <p:nvPr>
            <p:ph type="subTitle" idx="1"/>
          </p:nvPr>
        </p:nvSpPr>
        <p:spPr>
          <a:xfrm>
            <a:off x="390525" y="2789130"/>
            <a:ext cx="8222100" cy="432900"/>
          </a:xfrm>
          <a:prstGeom prst="rect">
            <a:avLst/>
          </a:prstGeom>
        </p:spPr>
        <p:txBody>
          <a:bodyPr lIns="91425" tIns="91425" rIns="91425" bIns="91425" anchor="t" anchorCtr="0">
            <a:noAutofit/>
          </a:bodyPr>
          <a:lstStyle/>
          <a:p>
            <a:pPr lvl="0"/>
            <a:r>
              <a:rPr lang="en-US" dirty="0">
                <a:solidFill>
                  <a:schemeClr val="bg1"/>
                </a:solidFill>
              </a:rPr>
              <a:t>Creating visuals with data</a:t>
            </a:r>
            <a:endParaRPr lang="en" dirty="0"/>
          </a:p>
        </p:txBody>
      </p:sp>
    </p:spTree>
  </p:cSld>
  <p:clrMapOvr>
    <a:masterClrMapping/>
  </p:clrMapOvr>
</p:sld>
</file>

<file path=ppt/theme/theme1.xml><?xml version="1.0" encoding="utf-8"?>
<a:theme xmlns:a="http://schemas.openxmlformats.org/drawingml/2006/main" name="Packt">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Packt">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2757</TotalTime>
  <Words>858</Words>
  <Application>Microsoft Office PowerPoint</Application>
  <PresentationFormat>On-screen Show (16:9)</PresentationFormat>
  <Paragraphs>101</Paragraphs>
  <Slides>16</Slides>
  <Notes>16</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16</vt:i4>
      </vt:variant>
    </vt:vector>
  </HeadingPairs>
  <TitlesOfParts>
    <vt:vector size="22" baseType="lpstr">
      <vt:lpstr>Calibri</vt:lpstr>
      <vt:lpstr>Arial</vt:lpstr>
      <vt:lpstr>Wingdings</vt:lpstr>
      <vt:lpstr>Roboto</vt:lpstr>
      <vt:lpstr>Packt</vt:lpstr>
      <vt:lpstr>Packt</vt:lpstr>
      <vt:lpstr>Creating Bubbles Based Upon Data</vt:lpstr>
      <vt:lpstr>Creating visuals with data</vt:lpstr>
      <vt:lpstr>Creating visuals with data</vt:lpstr>
      <vt:lpstr>Creating visuals with data</vt:lpstr>
      <vt:lpstr>Creating visuals with data</vt:lpstr>
      <vt:lpstr>Next Video</vt:lpstr>
      <vt:lpstr>Creating SVG graphics</vt:lpstr>
      <vt:lpstr>In this video, we are going to take a look at…</vt:lpstr>
      <vt:lpstr>Next Video</vt:lpstr>
      <vt:lpstr>Creating visuals with data</vt:lpstr>
      <vt:lpstr>In this video, we are going to take a look at…</vt:lpstr>
      <vt:lpstr>Next Video</vt:lpstr>
      <vt:lpstr>Visual styling with data</vt:lpstr>
      <vt:lpstr>In this video, we are going to take a look at…</vt:lpstr>
      <vt:lpstr>Summary</vt:lpstr>
      <vt:lpstr>Next Section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Subsection Title</dc:title>
  <cp:lastModifiedBy>Michael Heydt</cp:lastModifiedBy>
  <cp:revision>49</cp:revision>
  <dcterms:modified xsi:type="dcterms:W3CDTF">2017-10-02T03:25:55Z</dcterms:modified>
</cp:coreProperties>
</file>